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58" r:id="rId5"/>
    <p:sldId id="265" r:id="rId6"/>
    <p:sldId id="266" r:id="rId7"/>
    <p:sldId id="261" r:id="rId8"/>
    <p:sldId id="262" r:id="rId9"/>
    <p:sldId id="263" r:id="rId10"/>
    <p:sldId id="264" r:id="rId11"/>
    <p:sldId id="267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an Emanuel Lalonde" userId="a89c3bae-6207-4da7-b5d0-5f0bc5afed37" providerId="ADAL" clId="{DB2EF050-947E-45EA-AB50-0C32A11D723F}"/>
    <pc:docChg chg="custSel modSld">
      <pc:chgData name="Ian Emanuel Lalonde" userId="a89c3bae-6207-4da7-b5d0-5f0bc5afed37" providerId="ADAL" clId="{DB2EF050-947E-45EA-AB50-0C32A11D723F}" dt="2023-12-08T14:39:13.878" v="49" actId="20577"/>
      <pc:docMkLst>
        <pc:docMk/>
      </pc:docMkLst>
      <pc:sldChg chg="modSp mod">
        <pc:chgData name="Ian Emanuel Lalonde" userId="a89c3bae-6207-4da7-b5d0-5f0bc5afed37" providerId="ADAL" clId="{DB2EF050-947E-45EA-AB50-0C32A11D723F}" dt="2023-12-08T14:39:13.878" v="49" actId="20577"/>
        <pc:sldMkLst>
          <pc:docMk/>
          <pc:sldMk cId="251775368" sldId="267"/>
        </pc:sldMkLst>
        <pc:spChg chg="mod">
          <ac:chgData name="Ian Emanuel Lalonde" userId="a89c3bae-6207-4da7-b5d0-5f0bc5afed37" providerId="ADAL" clId="{DB2EF050-947E-45EA-AB50-0C32A11D723F}" dt="2023-12-08T14:39:13.878" v="49" actId="20577"/>
          <ac:spMkLst>
            <pc:docMk/>
            <pc:sldMk cId="251775368" sldId="267"/>
            <ac:spMk id="3" creationId="{C9C13203-E57E-4958-AAE4-5AB93231BA43}"/>
          </ac:spMkLst>
        </pc:spChg>
      </pc:sldChg>
    </pc:docChg>
  </pc:docChgLst>
  <pc:docChgLst>
    <pc:chgData name="Ian Emanuel Lalonde" userId="a89c3bae-6207-4da7-b5d0-5f0bc5afed37" providerId="ADAL" clId="{97CD7795-DBBA-41D2-9015-65A9D1FB51FD}"/>
    <pc:docChg chg="custSel addSld modSld sldOrd">
      <pc:chgData name="Ian Emanuel Lalonde" userId="a89c3bae-6207-4da7-b5d0-5f0bc5afed37" providerId="ADAL" clId="{97CD7795-DBBA-41D2-9015-65A9D1FB51FD}" dt="2023-12-06T21:25:19.735" v="287" actId="20577"/>
      <pc:docMkLst>
        <pc:docMk/>
      </pc:docMkLst>
      <pc:sldChg chg="ord">
        <pc:chgData name="Ian Emanuel Lalonde" userId="a89c3bae-6207-4da7-b5d0-5f0bc5afed37" providerId="ADAL" clId="{97CD7795-DBBA-41D2-9015-65A9D1FB51FD}" dt="2023-11-27T15:27:51.776" v="18"/>
        <pc:sldMkLst>
          <pc:docMk/>
          <pc:sldMk cId="2437643473" sldId="261"/>
        </pc:sldMkLst>
      </pc:sldChg>
      <pc:sldChg chg="modSp">
        <pc:chgData name="Ian Emanuel Lalonde" userId="a89c3bae-6207-4da7-b5d0-5f0bc5afed37" providerId="ADAL" clId="{97CD7795-DBBA-41D2-9015-65A9D1FB51FD}" dt="2023-11-23T19:46:03.229" v="17" actId="20577"/>
        <pc:sldMkLst>
          <pc:docMk/>
          <pc:sldMk cId="3001440022" sldId="266"/>
        </pc:sldMkLst>
        <pc:spChg chg="mod">
          <ac:chgData name="Ian Emanuel Lalonde" userId="a89c3bae-6207-4da7-b5d0-5f0bc5afed37" providerId="ADAL" clId="{97CD7795-DBBA-41D2-9015-65A9D1FB51FD}" dt="2023-11-23T19:46:03.229" v="17" actId="20577"/>
          <ac:spMkLst>
            <pc:docMk/>
            <pc:sldMk cId="3001440022" sldId="266"/>
            <ac:spMk id="3" creationId="{5D3D2901-00F9-4972-927F-7C86DB2CA01B}"/>
          </ac:spMkLst>
        </pc:spChg>
      </pc:sldChg>
      <pc:sldChg chg="modSp add">
        <pc:chgData name="Ian Emanuel Lalonde" userId="a89c3bae-6207-4da7-b5d0-5f0bc5afed37" providerId="ADAL" clId="{97CD7795-DBBA-41D2-9015-65A9D1FB51FD}" dt="2023-12-06T21:25:19.735" v="287" actId="20577"/>
        <pc:sldMkLst>
          <pc:docMk/>
          <pc:sldMk cId="251775368" sldId="267"/>
        </pc:sldMkLst>
        <pc:spChg chg="mod">
          <ac:chgData name="Ian Emanuel Lalonde" userId="a89c3bae-6207-4da7-b5d0-5f0bc5afed37" providerId="ADAL" clId="{97CD7795-DBBA-41D2-9015-65A9D1FB51FD}" dt="2023-12-06T15:47:37.988" v="33" actId="20577"/>
          <ac:spMkLst>
            <pc:docMk/>
            <pc:sldMk cId="251775368" sldId="267"/>
            <ac:spMk id="2" creationId="{B980F129-FE5C-483F-B638-387C2A0F96DA}"/>
          </ac:spMkLst>
        </pc:spChg>
        <pc:spChg chg="mod">
          <ac:chgData name="Ian Emanuel Lalonde" userId="a89c3bae-6207-4da7-b5d0-5f0bc5afed37" providerId="ADAL" clId="{97CD7795-DBBA-41D2-9015-65A9D1FB51FD}" dt="2023-12-06T21:25:19.735" v="287" actId="20577"/>
          <ac:spMkLst>
            <pc:docMk/>
            <pc:sldMk cId="251775368" sldId="267"/>
            <ac:spMk id="3" creationId="{C9C13203-E57E-4958-AAE4-5AB93231BA43}"/>
          </ac:spMkLst>
        </pc:spChg>
      </pc:sldChg>
    </pc:docChg>
  </pc:docChgLst>
  <pc:docChgLst>
    <pc:chgData name="Ian Emanuel Lalonde" userId="a89c3bae-6207-4da7-b5d0-5f0bc5afed37" providerId="ADAL" clId="{DE671605-785D-4A87-A118-6DAF00D6BA3A}"/>
    <pc:docChg chg="custSel modSld">
      <pc:chgData name="Ian Emanuel Lalonde" userId="a89c3bae-6207-4da7-b5d0-5f0bc5afed37" providerId="ADAL" clId="{DE671605-785D-4A87-A118-6DAF00D6BA3A}" dt="2023-12-18T21:01:13.357" v="461"/>
      <pc:docMkLst>
        <pc:docMk/>
      </pc:docMkLst>
      <pc:sldChg chg="modSp">
        <pc:chgData name="Ian Emanuel Lalonde" userId="a89c3bae-6207-4da7-b5d0-5f0bc5afed37" providerId="ADAL" clId="{DE671605-785D-4A87-A118-6DAF00D6BA3A}" dt="2023-12-18T18:51:23.188" v="332" actId="20577"/>
        <pc:sldMkLst>
          <pc:docMk/>
          <pc:sldMk cId="2437643473" sldId="261"/>
        </pc:sldMkLst>
        <pc:spChg chg="mod">
          <ac:chgData name="Ian Emanuel Lalonde" userId="a89c3bae-6207-4da7-b5d0-5f0bc5afed37" providerId="ADAL" clId="{DE671605-785D-4A87-A118-6DAF00D6BA3A}" dt="2023-12-18T18:51:23.188" v="332" actId="20577"/>
          <ac:spMkLst>
            <pc:docMk/>
            <pc:sldMk cId="2437643473" sldId="261"/>
            <ac:spMk id="4" creationId="{5286C2DE-4502-46C0-ACC5-D6B9F38BBAC0}"/>
          </ac:spMkLst>
        </pc:spChg>
      </pc:sldChg>
      <pc:sldChg chg="modSp">
        <pc:chgData name="Ian Emanuel Lalonde" userId="a89c3bae-6207-4da7-b5d0-5f0bc5afed37" providerId="ADAL" clId="{DE671605-785D-4A87-A118-6DAF00D6BA3A}" dt="2023-12-18T18:58:44.919" v="439" actId="20577"/>
        <pc:sldMkLst>
          <pc:docMk/>
          <pc:sldMk cId="1864646589" sldId="262"/>
        </pc:sldMkLst>
        <pc:spChg chg="mod">
          <ac:chgData name="Ian Emanuel Lalonde" userId="a89c3bae-6207-4da7-b5d0-5f0bc5afed37" providerId="ADAL" clId="{DE671605-785D-4A87-A118-6DAF00D6BA3A}" dt="2023-12-18T18:58:44.919" v="439" actId="20577"/>
          <ac:spMkLst>
            <pc:docMk/>
            <pc:sldMk cId="1864646589" sldId="262"/>
            <ac:spMk id="4" creationId="{63AA8ED6-CE92-4BA2-ABCC-A3E77CE3BCEC}"/>
          </ac:spMkLst>
        </pc:spChg>
      </pc:sldChg>
      <pc:sldChg chg="modSp">
        <pc:chgData name="Ian Emanuel Lalonde" userId="a89c3bae-6207-4da7-b5d0-5f0bc5afed37" providerId="ADAL" clId="{DE671605-785D-4A87-A118-6DAF00D6BA3A}" dt="2023-12-18T19:29:19.528" v="456" actId="20577"/>
        <pc:sldMkLst>
          <pc:docMk/>
          <pc:sldMk cId="836863526" sldId="264"/>
        </pc:sldMkLst>
        <pc:spChg chg="mod">
          <ac:chgData name="Ian Emanuel Lalonde" userId="a89c3bae-6207-4da7-b5d0-5f0bc5afed37" providerId="ADAL" clId="{DE671605-785D-4A87-A118-6DAF00D6BA3A}" dt="2023-12-18T19:29:19.528" v="456" actId="20577"/>
          <ac:spMkLst>
            <pc:docMk/>
            <pc:sldMk cId="836863526" sldId="264"/>
            <ac:spMk id="3" creationId="{B2C1A2B2-8DA6-4205-87D6-B9EE1A92A53D}"/>
          </ac:spMkLst>
        </pc:spChg>
      </pc:sldChg>
      <pc:sldChg chg="modSp">
        <pc:chgData name="Ian Emanuel Lalonde" userId="a89c3bae-6207-4da7-b5d0-5f0bc5afed37" providerId="ADAL" clId="{DE671605-785D-4A87-A118-6DAF00D6BA3A}" dt="2023-12-11T15:38:24.711" v="291" actId="20577"/>
        <pc:sldMkLst>
          <pc:docMk/>
          <pc:sldMk cId="3001440022" sldId="266"/>
        </pc:sldMkLst>
        <pc:spChg chg="mod">
          <ac:chgData name="Ian Emanuel Lalonde" userId="a89c3bae-6207-4da7-b5d0-5f0bc5afed37" providerId="ADAL" clId="{DE671605-785D-4A87-A118-6DAF00D6BA3A}" dt="2023-12-11T15:38:24.711" v="291" actId="20577"/>
          <ac:spMkLst>
            <pc:docMk/>
            <pc:sldMk cId="3001440022" sldId="266"/>
            <ac:spMk id="3" creationId="{5D3D2901-00F9-4972-927F-7C86DB2CA01B}"/>
          </ac:spMkLst>
        </pc:spChg>
      </pc:sldChg>
      <pc:sldChg chg="modSp">
        <pc:chgData name="Ian Emanuel Lalonde" userId="a89c3bae-6207-4da7-b5d0-5f0bc5afed37" providerId="ADAL" clId="{DE671605-785D-4A87-A118-6DAF00D6BA3A}" dt="2023-12-18T21:01:13.357" v="461"/>
        <pc:sldMkLst>
          <pc:docMk/>
          <pc:sldMk cId="251775368" sldId="267"/>
        </pc:sldMkLst>
        <pc:spChg chg="mod">
          <ac:chgData name="Ian Emanuel Lalonde" userId="a89c3bae-6207-4da7-b5d0-5f0bc5afed37" providerId="ADAL" clId="{DE671605-785D-4A87-A118-6DAF00D6BA3A}" dt="2023-12-11T15:33:50.749" v="5" actId="20577"/>
          <ac:spMkLst>
            <pc:docMk/>
            <pc:sldMk cId="251775368" sldId="267"/>
            <ac:spMk id="2" creationId="{B980F129-FE5C-483F-B638-387C2A0F96DA}"/>
          </ac:spMkLst>
        </pc:spChg>
        <pc:spChg chg="mod">
          <ac:chgData name="Ian Emanuel Lalonde" userId="a89c3bae-6207-4da7-b5d0-5f0bc5afed37" providerId="ADAL" clId="{DE671605-785D-4A87-A118-6DAF00D6BA3A}" dt="2023-12-18T21:01:13.357" v="461"/>
          <ac:spMkLst>
            <pc:docMk/>
            <pc:sldMk cId="251775368" sldId="267"/>
            <ac:spMk id="3" creationId="{C9C13203-E57E-4958-AAE4-5AB93231BA43}"/>
          </ac:spMkLst>
        </pc:spChg>
      </pc:sldChg>
    </pc:docChg>
  </pc:docChgLst>
  <pc:docChgLst>
    <pc:chgData name="Ian Emanuel Lalonde" userId="a89c3bae-6207-4da7-b5d0-5f0bc5afed37" providerId="ADAL" clId="{2EF8CAF9-C5F5-430C-8945-6E3C9F3042EE}"/>
    <pc:docChg chg="undo custSel addSld delSld modSld">
      <pc:chgData name="Ian Emanuel Lalonde" userId="a89c3bae-6207-4da7-b5d0-5f0bc5afed37" providerId="ADAL" clId="{2EF8CAF9-C5F5-430C-8945-6E3C9F3042EE}" dt="2023-10-25T20:21:02.872" v="2966" actId="5793"/>
      <pc:docMkLst>
        <pc:docMk/>
      </pc:docMkLst>
      <pc:sldChg chg="addSp delSp modSp add">
        <pc:chgData name="Ian Emanuel Lalonde" userId="a89c3bae-6207-4da7-b5d0-5f0bc5afed37" providerId="ADAL" clId="{2EF8CAF9-C5F5-430C-8945-6E3C9F3042EE}" dt="2023-10-17T15:41:10.294" v="235" actId="1076"/>
        <pc:sldMkLst>
          <pc:docMk/>
          <pc:sldMk cId="947572312" sldId="256"/>
        </pc:sldMkLst>
        <pc:spChg chg="mod">
          <ac:chgData name="Ian Emanuel Lalonde" userId="a89c3bae-6207-4da7-b5d0-5f0bc5afed37" providerId="ADAL" clId="{2EF8CAF9-C5F5-430C-8945-6E3C9F3042EE}" dt="2023-10-17T15:41:10.294" v="235" actId="1076"/>
          <ac:spMkLst>
            <pc:docMk/>
            <pc:sldMk cId="947572312" sldId="256"/>
            <ac:spMk id="2" creationId="{7CEC59A1-86D1-4F75-BD03-E80B520922DD}"/>
          </ac:spMkLst>
        </pc:spChg>
        <pc:spChg chg="del mod">
          <ac:chgData name="Ian Emanuel Lalonde" userId="a89c3bae-6207-4da7-b5d0-5f0bc5afed37" providerId="ADAL" clId="{2EF8CAF9-C5F5-430C-8945-6E3C9F3042EE}" dt="2023-10-17T15:41:02.859" v="234" actId="478"/>
          <ac:spMkLst>
            <pc:docMk/>
            <pc:sldMk cId="947572312" sldId="256"/>
            <ac:spMk id="3" creationId="{0DDD81C1-C26F-456C-97AA-E543D9F5F397}"/>
          </ac:spMkLst>
        </pc:spChg>
        <pc:picChg chg="add del mod">
          <ac:chgData name="Ian Emanuel Lalonde" userId="a89c3bae-6207-4da7-b5d0-5f0bc5afed37" providerId="ADAL" clId="{2EF8CAF9-C5F5-430C-8945-6E3C9F3042EE}" dt="2023-10-17T15:33:31.733" v="205" actId="478"/>
          <ac:picMkLst>
            <pc:docMk/>
            <pc:sldMk cId="947572312" sldId="256"/>
            <ac:picMk id="4" creationId="{61ADB963-AD42-4CB7-8F59-D0EBB063A2E8}"/>
          </ac:picMkLst>
        </pc:picChg>
        <pc:picChg chg="add del mod ord">
          <ac:chgData name="Ian Emanuel Lalonde" userId="a89c3bae-6207-4da7-b5d0-5f0bc5afed37" providerId="ADAL" clId="{2EF8CAF9-C5F5-430C-8945-6E3C9F3042EE}" dt="2023-10-17T15:40:58.571" v="232" actId="478"/>
          <ac:picMkLst>
            <pc:docMk/>
            <pc:sldMk cId="947572312" sldId="256"/>
            <ac:picMk id="5" creationId="{B640794B-4827-418E-9D74-0FF7E8056456}"/>
          </ac:picMkLst>
        </pc:picChg>
      </pc:sldChg>
      <pc:sldChg chg="addSp modSp add">
        <pc:chgData name="Ian Emanuel Lalonde" userId="a89c3bae-6207-4da7-b5d0-5f0bc5afed37" providerId="ADAL" clId="{2EF8CAF9-C5F5-430C-8945-6E3C9F3042EE}" dt="2023-10-17T15:28:52.700" v="194" actId="20577"/>
        <pc:sldMkLst>
          <pc:docMk/>
          <pc:sldMk cId="1140485582" sldId="258"/>
        </pc:sldMkLst>
        <pc:spChg chg="add mod">
          <ac:chgData name="Ian Emanuel Lalonde" userId="a89c3bae-6207-4da7-b5d0-5f0bc5afed37" providerId="ADAL" clId="{2EF8CAF9-C5F5-430C-8945-6E3C9F3042EE}" dt="2023-10-17T15:11:27.015" v="70" actId="1076"/>
          <ac:spMkLst>
            <pc:docMk/>
            <pc:sldMk cId="1140485582" sldId="258"/>
            <ac:spMk id="2" creationId="{27A1C731-D6BB-499B-8BE3-F8C132C68366}"/>
          </ac:spMkLst>
        </pc:spChg>
        <pc:spChg chg="add mod">
          <ac:chgData name="Ian Emanuel Lalonde" userId="a89c3bae-6207-4da7-b5d0-5f0bc5afed37" providerId="ADAL" clId="{2EF8CAF9-C5F5-430C-8945-6E3C9F3042EE}" dt="2023-10-17T15:27:53.411" v="110" actId="1076"/>
          <ac:spMkLst>
            <pc:docMk/>
            <pc:sldMk cId="1140485582" sldId="258"/>
            <ac:spMk id="6" creationId="{28E80D04-BF5D-4252-B295-27188CBEE5FE}"/>
          </ac:spMkLst>
        </pc:spChg>
        <pc:spChg chg="add mod">
          <ac:chgData name="Ian Emanuel Lalonde" userId="a89c3bae-6207-4da7-b5d0-5f0bc5afed37" providerId="ADAL" clId="{2EF8CAF9-C5F5-430C-8945-6E3C9F3042EE}" dt="2023-10-17T15:28:16.586" v="154" actId="20577"/>
          <ac:spMkLst>
            <pc:docMk/>
            <pc:sldMk cId="1140485582" sldId="258"/>
            <ac:spMk id="7" creationId="{8B6D3D49-2D72-4824-AB98-5EBB059F6813}"/>
          </ac:spMkLst>
        </pc:spChg>
        <pc:spChg chg="add mod">
          <ac:chgData name="Ian Emanuel Lalonde" userId="a89c3bae-6207-4da7-b5d0-5f0bc5afed37" providerId="ADAL" clId="{2EF8CAF9-C5F5-430C-8945-6E3C9F3042EE}" dt="2023-10-17T15:28:52.700" v="194" actId="20577"/>
          <ac:spMkLst>
            <pc:docMk/>
            <pc:sldMk cId="1140485582" sldId="258"/>
            <ac:spMk id="8" creationId="{AD7A22A0-5CE8-4C2B-A5A0-2EA91969A8C1}"/>
          </ac:spMkLst>
        </pc:spChg>
        <pc:picChg chg="add mod modCrop">
          <ac:chgData name="Ian Emanuel Lalonde" userId="a89c3bae-6207-4da7-b5d0-5f0bc5afed37" providerId="ADAL" clId="{2EF8CAF9-C5F5-430C-8945-6E3C9F3042EE}" dt="2023-10-17T15:11:19.496" v="69" actId="1076"/>
          <ac:picMkLst>
            <pc:docMk/>
            <pc:sldMk cId="1140485582" sldId="258"/>
            <ac:picMk id="3" creationId="{0BB290BF-ADF5-4C6C-B065-13F48A8131B0}"/>
          </ac:picMkLst>
        </pc:picChg>
        <pc:picChg chg="add mod modCrop">
          <ac:chgData name="Ian Emanuel Lalonde" userId="a89c3bae-6207-4da7-b5d0-5f0bc5afed37" providerId="ADAL" clId="{2EF8CAF9-C5F5-430C-8945-6E3C9F3042EE}" dt="2023-10-17T15:11:16.713" v="68" actId="1076"/>
          <ac:picMkLst>
            <pc:docMk/>
            <pc:sldMk cId="1140485582" sldId="258"/>
            <ac:picMk id="4" creationId="{B9F446D6-6CAF-4968-95D3-634F28B41545}"/>
          </ac:picMkLst>
        </pc:picChg>
        <pc:picChg chg="add mod modCrop">
          <ac:chgData name="Ian Emanuel Lalonde" userId="a89c3bae-6207-4da7-b5d0-5f0bc5afed37" providerId="ADAL" clId="{2EF8CAF9-C5F5-430C-8945-6E3C9F3042EE}" dt="2023-10-17T15:11:06.244" v="64" actId="14100"/>
          <ac:picMkLst>
            <pc:docMk/>
            <pc:sldMk cId="1140485582" sldId="258"/>
            <ac:picMk id="5" creationId="{E74B9350-1BC2-440C-94BB-B46DBE7714DF}"/>
          </ac:picMkLst>
        </pc:picChg>
      </pc:sldChg>
      <pc:sldChg chg="addSp delSp modSp add">
        <pc:chgData name="Ian Emanuel Lalonde" userId="a89c3bae-6207-4da7-b5d0-5f0bc5afed37" providerId="ADAL" clId="{2EF8CAF9-C5F5-430C-8945-6E3C9F3042EE}" dt="2023-10-17T15:46:11.021" v="306" actId="14100"/>
        <pc:sldMkLst>
          <pc:docMk/>
          <pc:sldMk cId="1910272229" sldId="259"/>
        </pc:sldMkLst>
        <pc:spChg chg="add del mod">
          <ac:chgData name="Ian Emanuel Lalonde" userId="a89c3bae-6207-4da7-b5d0-5f0bc5afed37" providerId="ADAL" clId="{2EF8CAF9-C5F5-430C-8945-6E3C9F3042EE}" dt="2023-10-17T15:45:14.233" v="281" actId="1076"/>
          <ac:spMkLst>
            <pc:docMk/>
            <pc:sldMk cId="1910272229" sldId="259"/>
            <ac:spMk id="4" creationId="{95ADB002-4D94-40C2-9A48-01D943B106EA}"/>
          </ac:spMkLst>
        </pc:spChg>
        <pc:spChg chg="add del mod">
          <ac:chgData name="Ian Emanuel Lalonde" userId="a89c3bae-6207-4da7-b5d0-5f0bc5afed37" providerId="ADAL" clId="{2EF8CAF9-C5F5-430C-8945-6E3C9F3042EE}" dt="2023-10-17T15:45:04.413" v="265"/>
          <ac:spMkLst>
            <pc:docMk/>
            <pc:sldMk cId="1910272229" sldId="259"/>
            <ac:spMk id="5" creationId="{B262B11D-A612-4AE1-B45A-0E03D8839795}"/>
          </ac:spMkLst>
        </pc:spChg>
        <pc:spChg chg="add del mod">
          <ac:chgData name="Ian Emanuel Lalonde" userId="a89c3bae-6207-4da7-b5d0-5f0bc5afed37" providerId="ADAL" clId="{2EF8CAF9-C5F5-430C-8945-6E3C9F3042EE}" dt="2023-10-17T15:45:04.413" v="265"/>
          <ac:spMkLst>
            <pc:docMk/>
            <pc:sldMk cId="1910272229" sldId="259"/>
            <ac:spMk id="6" creationId="{27B726F6-72AA-412F-9074-14D5C6423590}"/>
          </ac:spMkLst>
        </pc:spChg>
        <pc:spChg chg="add mod">
          <ac:chgData name="Ian Emanuel Lalonde" userId="a89c3bae-6207-4da7-b5d0-5f0bc5afed37" providerId="ADAL" clId="{2EF8CAF9-C5F5-430C-8945-6E3C9F3042EE}" dt="2023-10-17T15:45:43.373" v="299" actId="1076"/>
          <ac:spMkLst>
            <pc:docMk/>
            <pc:sldMk cId="1910272229" sldId="259"/>
            <ac:spMk id="7" creationId="{BB938ACB-978C-4905-9952-040473890DA1}"/>
          </ac:spMkLst>
        </pc:spChg>
        <pc:picChg chg="add mod">
          <ac:chgData name="Ian Emanuel Lalonde" userId="a89c3bae-6207-4da7-b5d0-5f0bc5afed37" providerId="ADAL" clId="{2EF8CAF9-C5F5-430C-8945-6E3C9F3042EE}" dt="2023-10-17T15:44:38.949" v="261" actId="14100"/>
          <ac:picMkLst>
            <pc:docMk/>
            <pc:sldMk cId="1910272229" sldId="259"/>
            <ac:picMk id="2" creationId="{E7F75362-5197-4731-BF7C-1E833B49D667}"/>
          </ac:picMkLst>
        </pc:picChg>
        <pc:picChg chg="add mod">
          <ac:chgData name="Ian Emanuel Lalonde" userId="a89c3bae-6207-4da7-b5d0-5f0bc5afed37" providerId="ADAL" clId="{2EF8CAF9-C5F5-430C-8945-6E3C9F3042EE}" dt="2023-10-17T15:44:41.067" v="262" actId="14100"/>
          <ac:picMkLst>
            <pc:docMk/>
            <pc:sldMk cId="1910272229" sldId="259"/>
            <ac:picMk id="3" creationId="{0D5F666F-4F6A-47FF-BD48-0AE9C422D1B0}"/>
          </ac:picMkLst>
        </pc:picChg>
        <pc:cxnChg chg="add mod">
          <ac:chgData name="Ian Emanuel Lalonde" userId="a89c3bae-6207-4da7-b5d0-5f0bc5afed37" providerId="ADAL" clId="{2EF8CAF9-C5F5-430C-8945-6E3C9F3042EE}" dt="2023-10-17T15:46:11.021" v="306" actId="14100"/>
          <ac:cxnSpMkLst>
            <pc:docMk/>
            <pc:sldMk cId="1910272229" sldId="259"/>
            <ac:cxnSpMk id="9" creationId="{7668B8BC-653E-4052-8ADA-64DD584AE41C}"/>
          </ac:cxnSpMkLst>
        </pc:cxnChg>
        <pc:cxnChg chg="add mod">
          <ac:chgData name="Ian Emanuel Lalonde" userId="a89c3bae-6207-4da7-b5d0-5f0bc5afed37" providerId="ADAL" clId="{2EF8CAF9-C5F5-430C-8945-6E3C9F3042EE}" dt="2023-10-17T15:46:07.622" v="305" actId="14100"/>
          <ac:cxnSpMkLst>
            <pc:docMk/>
            <pc:sldMk cId="1910272229" sldId="259"/>
            <ac:cxnSpMk id="10" creationId="{A9988510-5469-4545-9B5B-8D09E613BE3A}"/>
          </ac:cxnSpMkLst>
        </pc:cxnChg>
      </pc:sldChg>
      <pc:sldChg chg="addSp delSp modSp add">
        <pc:chgData name="Ian Emanuel Lalonde" userId="a89c3bae-6207-4da7-b5d0-5f0bc5afed37" providerId="ADAL" clId="{2EF8CAF9-C5F5-430C-8945-6E3C9F3042EE}" dt="2023-10-17T17:06:08.439" v="375" actId="14100"/>
        <pc:sldMkLst>
          <pc:docMk/>
          <pc:sldMk cId="882677335" sldId="260"/>
        </pc:sldMkLst>
        <pc:spChg chg="del">
          <ac:chgData name="Ian Emanuel Lalonde" userId="a89c3bae-6207-4da7-b5d0-5f0bc5afed37" providerId="ADAL" clId="{2EF8CAF9-C5F5-430C-8945-6E3C9F3042EE}" dt="2023-10-17T17:02:30.469" v="308" actId="478"/>
          <ac:spMkLst>
            <pc:docMk/>
            <pc:sldMk cId="882677335" sldId="260"/>
            <ac:spMk id="7" creationId="{BB938ACB-978C-4905-9952-040473890DA1}"/>
          </ac:spMkLst>
        </pc:spChg>
        <pc:spChg chg="add mod">
          <ac:chgData name="Ian Emanuel Lalonde" userId="a89c3bae-6207-4da7-b5d0-5f0bc5afed37" providerId="ADAL" clId="{2EF8CAF9-C5F5-430C-8945-6E3C9F3042EE}" dt="2023-10-17T17:05:51.764" v="369" actId="1076"/>
          <ac:spMkLst>
            <pc:docMk/>
            <pc:sldMk cId="882677335" sldId="260"/>
            <ac:spMk id="13" creationId="{8B4A3717-25F9-401C-91B5-129D5A68A3A6}"/>
          </ac:spMkLst>
        </pc:spChg>
        <pc:picChg chg="del">
          <ac:chgData name="Ian Emanuel Lalonde" userId="a89c3bae-6207-4da7-b5d0-5f0bc5afed37" providerId="ADAL" clId="{2EF8CAF9-C5F5-430C-8945-6E3C9F3042EE}" dt="2023-10-17T17:02:30.469" v="308" actId="478"/>
          <ac:picMkLst>
            <pc:docMk/>
            <pc:sldMk cId="882677335" sldId="260"/>
            <ac:picMk id="2" creationId="{E7F75362-5197-4731-BF7C-1E833B49D667}"/>
          </ac:picMkLst>
        </pc:picChg>
        <pc:picChg chg="del">
          <ac:chgData name="Ian Emanuel Lalonde" userId="a89c3bae-6207-4da7-b5d0-5f0bc5afed37" providerId="ADAL" clId="{2EF8CAF9-C5F5-430C-8945-6E3C9F3042EE}" dt="2023-10-17T17:02:30.469" v="308" actId="478"/>
          <ac:picMkLst>
            <pc:docMk/>
            <pc:sldMk cId="882677335" sldId="260"/>
            <ac:picMk id="3" creationId="{0D5F666F-4F6A-47FF-BD48-0AE9C422D1B0}"/>
          </ac:picMkLst>
        </pc:picChg>
        <pc:picChg chg="add mod">
          <ac:chgData name="Ian Emanuel Lalonde" userId="a89c3bae-6207-4da7-b5d0-5f0bc5afed37" providerId="ADAL" clId="{2EF8CAF9-C5F5-430C-8945-6E3C9F3042EE}" dt="2023-10-17T17:05:13.275" v="316" actId="1076"/>
          <ac:picMkLst>
            <pc:docMk/>
            <pc:sldMk cId="882677335" sldId="260"/>
            <ac:picMk id="6" creationId="{DE526575-44FC-40A9-B97F-B8C77A0E5323}"/>
          </ac:picMkLst>
        </pc:picChg>
        <pc:picChg chg="add del">
          <ac:chgData name="Ian Emanuel Lalonde" userId="a89c3bae-6207-4da7-b5d0-5f0bc5afed37" providerId="ADAL" clId="{2EF8CAF9-C5F5-430C-8945-6E3C9F3042EE}" dt="2023-10-17T17:05:08.174" v="315" actId="478"/>
          <ac:picMkLst>
            <pc:docMk/>
            <pc:sldMk cId="882677335" sldId="260"/>
            <ac:picMk id="8" creationId="{AB234B27-B20E-4628-ACC1-B5E6E3D65255}"/>
          </ac:picMkLst>
        </pc:picChg>
        <pc:picChg chg="add mod">
          <ac:chgData name="Ian Emanuel Lalonde" userId="a89c3bae-6207-4da7-b5d0-5f0bc5afed37" providerId="ADAL" clId="{2EF8CAF9-C5F5-430C-8945-6E3C9F3042EE}" dt="2023-10-17T17:04:59.328" v="314" actId="1076"/>
          <ac:picMkLst>
            <pc:docMk/>
            <pc:sldMk cId="882677335" sldId="260"/>
            <ac:picMk id="12" creationId="{48955379-47F4-449B-8500-997ED140DE17}"/>
          </ac:picMkLst>
        </pc:picChg>
        <pc:cxnChg chg="del mod">
          <ac:chgData name="Ian Emanuel Lalonde" userId="a89c3bae-6207-4da7-b5d0-5f0bc5afed37" providerId="ADAL" clId="{2EF8CAF9-C5F5-430C-8945-6E3C9F3042EE}" dt="2023-10-17T17:02:30.469" v="308" actId="478"/>
          <ac:cxnSpMkLst>
            <pc:docMk/>
            <pc:sldMk cId="882677335" sldId="260"/>
            <ac:cxnSpMk id="9" creationId="{7668B8BC-653E-4052-8ADA-64DD584AE41C}"/>
          </ac:cxnSpMkLst>
        </pc:cxnChg>
        <pc:cxnChg chg="del mod">
          <ac:chgData name="Ian Emanuel Lalonde" userId="a89c3bae-6207-4da7-b5d0-5f0bc5afed37" providerId="ADAL" clId="{2EF8CAF9-C5F5-430C-8945-6E3C9F3042EE}" dt="2023-10-17T17:02:30.469" v="308" actId="478"/>
          <ac:cxnSpMkLst>
            <pc:docMk/>
            <pc:sldMk cId="882677335" sldId="260"/>
            <ac:cxnSpMk id="10" creationId="{A9988510-5469-4545-9B5B-8D09E613BE3A}"/>
          </ac:cxnSpMkLst>
        </pc:cxnChg>
        <pc:cxnChg chg="add mod">
          <ac:chgData name="Ian Emanuel Lalonde" userId="a89c3bae-6207-4da7-b5d0-5f0bc5afed37" providerId="ADAL" clId="{2EF8CAF9-C5F5-430C-8945-6E3C9F3042EE}" dt="2023-10-17T17:06:03.232" v="372" actId="14100"/>
          <ac:cxnSpMkLst>
            <pc:docMk/>
            <pc:sldMk cId="882677335" sldId="260"/>
            <ac:cxnSpMk id="14" creationId="{CB7C1121-D21B-4C24-9FB4-4AD353CDF20E}"/>
          </ac:cxnSpMkLst>
        </pc:cxnChg>
        <pc:cxnChg chg="add mod">
          <ac:chgData name="Ian Emanuel Lalonde" userId="a89c3bae-6207-4da7-b5d0-5f0bc5afed37" providerId="ADAL" clId="{2EF8CAF9-C5F5-430C-8945-6E3C9F3042EE}" dt="2023-10-17T17:06:08.439" v="375" actId="14100"/>
          <ac:cxnSpMkLst>
            <pc:docMk/>
            <pc:sldMk cId="882677335" sldId="260"/>
            <ac:cxnSpMk id="17" creationId="{A9B9DB3D-72FE-4CFD-886B-25AEDE207919}"/>
          </ac:cxnSpMkLst>
        </pc:cxnChg>
      </pc:sldChg>
      <pc:sldChg chg="addSp modSp add">
        <pc:chgData name="Ian Emanuel Lalonde" userId="a89c3bae-6207-4da7-b5d0-5f0bc5afed37" providerId="ADAL" clId="{2EF8CAF9-C5F5-430C-8945-6E3C9F3042EE}" dt="2023-10-24T18:31:58.053" v="1202" actId="114"/>
        <pc:sldMkLst>
          <pc:docMk/>
          <pc:sldMk cId="2437643473" sldId="261"/>
        </pc:sldMkLst>
        <pc:spChg chg="mod">
          <ac:chgData name="Ian Emanuel Lalonde" userId="a89c3bae-6207-4da7-b5d0-5f0bc5afed37" providerId="ADAL" clId="{2EF8CAF9-C5F5-430C-8945-6E3C9F3042EE}" dt="2023-10-20T18:21:45.260" v="402" actId="20577"/>
          <ac:spMkLst>
            <pc:docMk/>
            <pc:sldMk cId="2437643473" sldId="261"/>
            <ac:spMk id="2" creationId="{211DDFF2-BAAC-4E91-A0C9-EE43DBD2857A}"/>
          </ac:spMkLst>
        </pc:spChg>
        <pc:spChg chg="add mod">
          <ac:chgData name="Ian Emanuel Lalonde" userId="a89c3bae-6207-4da7-b5d0-5f0bc5afed37" providerId="ADAL" clId="{2EF8CAF9-C5F5-430C-8945-6E3C9F3042EE}" dt="2023-10-24T18:31:58.053" v="1202" actId="114"/>
          <ac:spMkLst>
            <pc:docMk/>
            <pc:sldMk cId="2437643473" sldId="261"/>
            <ac:spMk id="3" creationId="{B0DF3C39-3EDA-49D2-AF51-E740B0707346}"/>
          </ac:spMkLst>
        </pc:spChg>
        <pc:spChg chg="add mod">
          <ac:chgData name="Ian Emanuel Lalonde" userId="a89c3bae-6207-4da7-b5d0-5f0bc5afed37" providerId="ADAL" clId="{2EF8CAF9-C5F5-430C-8945-6E3C9F3042EE}" dt="2023-10-24T17:35:28.431" v="1014" actId="20577"/>
          <ac:spMkLst>
            <pc:docMk/>
            <pc:sldMk cId="2437643473" sldId="261"/>
            <ac:spMk id="4" creationId="{5286C2DE-4502-46C0-ACC5-D6B9F38BBAC0}"/>
          </ac:spMkLst>
        </pc:spChg>
      </pc:sldChg>
      <pc:sldChg chg="addSp delSp modSp add">
        <pc:chgData name="Ian Emanuel Lalonde" userId="a89c3bae-6207-4da7-b5d0-5f0bc5afed37" providerId="ADAL" clId="{2EF8CAF9-C5F5-430C-8945-6E3C9F3042EE}" dt="2023-10-25T20:05:27.634" v="2329" actId="20577"/>
        <pc:sldMkLst>
          <pc:docMk/>
          <pc:sldMk cId="1864646589" sldId="262"/>
        </pc:sldMkLst>
        <pc:spChg chg="del mod">
          <ac:chgData name="Ian Emanuel Lalonde" userId="a89c3bae-6207-4da7-b5d0-5f0bc5afed37" providerId="ADAL" clId="{2EF8CAF9-C5F5-430C-8945-6E3C9F3042EE}" dt="2023-10-24T18:30:09.812" v="1027"/>
          <ac:spMkLst>
            <pc:docMk/>
            <pc:sldMk cId="1864646589" sldId="262"/>
            <ac:spMk id="2" creationId="{E4BF75AF-E569-4F79-9054-EEAFD6190589}"/>
          </ac:spMkLst>
        </pc:spChg>
        <pc:spChg chg="add mod">
          <ac:chgData name="Ian Emanuel Lalonde" userId="a89c3bae-6207-4da7-b5d0-5f0bc5afed37" providerId="ADAL" clId="{2EF8CAF9-C5F5-430C-8945-6E3C9F3042EE}" dt="2023-10-24T18:30:20.877" v="1049" actId="20577"/>
          <ac:spMkLst>
            <pc:docMk/>
            <pc:sldMk cId="1864646589" sldId="262"/>
            <ac:spMk id="3" creationId="{14EA59AD-232C-486A-9C20-03E04BAFADE6}"/>
          </ac:spMkLst>
        </pc:spChg>
        <pc:spChg chg="add mod">
          <ac:chgData name="Ian Emanuel Lalonde" userId="a89c3bae-6207-4da7-b5d0-5f0bc5afed37" providerId="ADAL" clId="{2EF8CAF9-C5F5-430C-8945-6E3C9F3042EE}" dt="2023-10-25T20:05:27.634" v="2329" actId="20577"/>
          <ac:spMkLst>
            <pc:docMk/>
            <pc:sldMk cId="1864646589" sldId="262"/>
            <ac:spMk id="4" creationId="{63AA8ED6-CE92-4BA2-ABCC-A3E77CE3BCEC}"/>
          </ac:spMkLst>
        </pc:spChg>
      </pc:sldChg>
      <pc:sldChg chg="addSp delSp modSp add">
        <pc:chgData name="Ian Emanuel Lalonde" userId="a89c3bae-6207-4da7-b5d0-5f0bc5afed37" providerId="ADAL" clId="{2EF8CAF9-C5F5-430C-8945-6E3C9F3042EE}" dt="2023-10-25T17:28:03.154" v="1893" actId="1076"/>
        <pc:sldMkLst>
          <pc:docMk/>
          <pc:sldMk cId="3080653416" sldId="263"/>
        </pc:sldMkLst>
        <pc:spChg chg="mod">
          <ac:chgData name="Ian Emanuel Lalonde" userId="a89c3bae-6207-4da7-b5d0-5f0bc5afed37" providerId="ADAL" clId="{2EF8CAF9-C5F5-430C-8945-6E3C9F3042EE}" dt="2023-10-25T15:48:32.951" v="1532" actId="20577"/>
          <ac:spMkLst>
            <pc:docMk/>
            <pc:sldMk cId="3080653416" sldId="263"/>
            <ac:spMk id="2" creationId="{F08978BB-7D60-41EC-85F0-CC14E32E7A87}"/>
          </ac:spMkLst>
        </pc:spChg>
        <pc:spChg chg="del">
          <ac:chgData name="Ian Emanuel Lalonde" userId="a89c3bae-6207-4da7-b5d0-5f0bc5afed37" providerId="ADAL" clId="{2EF8CAF9-C5F5-430C-8945-6E3C9F3042EE}" dt="2023-10-25T15:49:24.646" v="1533"/>
          <ac:spMkLst>
            <pc:docMk/>
            <pc:sldMk cId="3080653416" sldId="263"/>
            <ac:spMk id="3" creationId="{6908F055-6D00-434E-8016-11A28747EC6F}"/>
          </ac:spMkLst>
        </pc:spChg>
        <pc:spChg chg="add mod">
          <ac:chgData name="Ian Emanuel Lalonde" userId="a89c3bae-6207-4da7-b5d0-5f0bc5afed37" providerId="ADAL" clId="{2EF8CAF9-C5F5-430C-8945-6E3C9F3042EE}" dt="2023-10-25T15:49:55.758" v="1599" actId="20577"/>
          <ac:spMkLst>
            <pc:docMk/>
            <pc:sldMk cId="3080653416" sldId="263"/>
            <ac:spMk id="5" creationId="{8A52662C-A466-4AF5-AE27-5998503253F9}"/>
          </ac:spMkLst>
        </pc:spChg>
        <pc:spChg chg="add mod">
          <ac:chgData name="Ian Emanuel Lalonde" userId="a89c3bae-6207-4da7-b5d0-5f0bc5afed37" providerId="ADAL" clId="{2EF8CAF9-C5F5-430C-8945-6E3C9F3042EE}" dt="2023-10-25T15:52:39.569" v="1696" actId="1076"/>
          <ac:spMkLst>
            <pc:docMk/>
            <pc:sldMk cId="3080653416" sldId="263"/>
            <ac:spMk id="6" creationId="{6ADD98BD-7B00-4F70-AFF7-81C004BB48DD}"/>
          </ac:spMkLst>
        </pc:spChg>
        <pc:spChg chg="add mod">
          <ac:chgData name="Ian Emanuel Lalonde" userId="a89c3bae-6207-4da7-b5d0-5f0bc5afed37" providerId="ADAL" clId="{2EF8CAF9-C5F5-430C-8945-6E3C9F3042EE}" dt="2023-10-25T17:28:03.154" v="1893" actId="1076"/>
          <ac:spMkLst>
            <pc:docMk/>
            <pc:sldMk cId="3080653416" sldId="263"/>
            <ac:spMk id="7" creationId="{F87DD30D-73B1-4E2B-95E3-9985D199BB58}"/>
          </ac:spMkLst>
        </pc:spChg>
        <pc:picChg chg="add mod">
          <ac:chgData name="Ian Emanuel Lalonde" userId="a89c3bae-6207-4da7-b5d0-5f0bc5afed37" providerId="ADAL" clId="{2EF8CAF9-C5F5-430C-8945-6E3C9F3042EE}" dt="2023-10-25T15:49:27.205" v="1534" actId="1076"/>
          <ac:picMkLst>
            <pc:docMk/>
            <pc:sldMk cId="3080653416" sldId="263"/>
            <ac:picMk id="4" creationId="{E83F122B-2A8E-4209-918B-5D9CF0996D97}"/>
          </ac:picMkLst>
        </pc:picChg>
      </pc:sldChg>
      <pc:sldChg chg="addSp delSp modSp add">
        <pc:chgData name="Ian Emanuel Lalonde" userId="a89c3bae-6207-4da7-b5d0-5f0bc5afed37" providerId="ADAL" clId="{2EF8CAF9-C5F5-430C-8945-6E3C9F3042EE}" dt="2023-10-25T19:42:46.144" v="2274" actId="20577"/>
        <pc:sldMkLst>
          <pc:docMk/>
          <pc:sldMk cId="836863526" sldId="264"/>
        </pc:sldMkLst>
        <pc:spChg chg="mod">
          <ac:chgData name="Ian Emanuel Lalonde" userId="a89c3bae-6207-4da7-b5d0-5f0bc5afed37" providerId="ADAL" clId="{2EF8CAF9-C5F5-430C-8945-6E3C9F3042EE}" dt="2023-10-25T18:52:36.136" v="1903" actId="20577"/>
          <ac:spMkLst>
            <pc:docMk/>
            <pc:sldMk cId="836863526" sldId="264"/>
            <ac:spMk id="2" creationId="{AA8F3645-59FB-4AAC-9D35-246A035764D4}"/>
          </ac:spMkLst>
        </pc:spChg>
        <pc:spChg chg="mod ord">
          <ac:chgData name="Ian Emanuel Lalonde" userId="a89c3bae-6207-4da7-b5d0-5f0bc5afed37" providerId="ADAL" clId="{2EF8CAF9-C5F5-430C-8945-6E3C9F3042EE}" dt="2023-10-25T19:42:46.144" v="2274" actId="20577"/>
          <ac:spMkLst>
            <pc:docMk/>
            <pc:sldMk cId="836863526" sldId="264"/>
            <ac:spMk id="3" creationId="{B2C1A2B2-8DA6-4205-87D6-B9EE1A92A53D}"/>
          </ac:spMkLst>
        </pc:spChg>
        <pc:picChg chg="add del">
          <ac:chgData name="Ian Emanuel Lalonde" userId="a89c3bae-6207-4da7-b5d0-5f0bc5afed37" providerId="ADAL" clId="{2EF8CAF9-C5F5-430C-8945-6E3C9F3042EE}" dt="2023-10-25T19:29:39.502" v="2047"/>
          <ac:picMkLst>
            <pc:docMk/>
            <pc:sldMk cId="836863526" sldId="264"/>
            <ac:picMk id="4" creationId="{950F06FB-601B-4BA5-84B4-D889D7AAF535}"/>
          </ac:picMkLst>
        </pc:picChg>
        <pc:picChg chg="add mod">
          <ac:chgData name="Ian Emanuel Lalonde" userId="a89c3bae-6207-4da7-b5d0-5f0bc5afed37" providerId="ADAL" clId="{2EF8CAF9-C5F5-430C-8945-6E3C9F3042EE}" dt="2023-10-25T19:30:09.388" v="2053" actId="1076"/>
          <ac:picMkLst>
            <pc:docMk/>
            <pc:sldMk cId="836863526" sldId="264"/>
            <ac:picMk id="5" creationId="{ECE30873-9FFD-435F-907D-6CFF063426EF}"/>
          </ac:picMkLst>
        </pc:picChg>
        <pc:cxnChg chg="add mod">
          <ac:chgData name="Ian Emanuel Lalonde" userId="a89c3bae-6207-4da7-b5d0-5f0bc5afed37" providerId="ADAL" clId="{2EF8CAF9-C5F5-430C-8945-6E3C9F3042EE}" dt="2023-10-25T19:36:45.013" v="2134" actId="1582"/>
          <ac:cxnSpMkLst>
            <pc:docMk/>
            <pc:sldMk cId="836863526" sldId="264"/>
            <ac:cxnSpMk id="7" creationId="{B653A74F-F802-4ED3-9274-84D3D195E224}"/>
          </ac:cxnSpMkLst>
        </pc:cxnChg>
        <pc:cxnChg chg="add mod">
          <ac:chgData name="Ian Emanuel Lalonde" userId="a89c3bae-6207-4da7-b5d0-5f0bc5afed37" providerId="ADAL" clId="{2EF8CAF9-C5F5-430C-8945-6E3C9F3042EE}" dt="2023-10-25T19:37:03.112" v="2138" actId="14100"/>
          <ac:cxnSpMkLst>
            <pc:docMk/>
            <pc:sldMk cId="836863526" sldId="264"/>
            <ac:cxnSpMk id="9" creationId="{110C063B-0ADE-4548-897A-E0023A0957E4}"/>
          </ac:cxnSpMkLst>
        </pc:cxnChg>
      </pc:sldChg>
      <pc:sldChg chg="addSp modSp add">
        <pc:chgData name="Ian Emanuel Lalonde" userId="a89c3bae-6207-4da7-b5d0-5f0bc5afed37" providerId="ADAL" clId="{2EF8CAF9-C5F5-430C-8945-6E3C9F3042EE}" dt="2023-10-25T19:34:57.464" v="2130" actId="1076"/>
        <pc:sldMkLst>
          <pc:docMk/>
          <pc:sldMk cId="1358741742" sldId="265"/>
        </pc:sldMkLst>
        <pc:spChg chg="mod">
          <ac:chgData name="Ian Emanuel Lalonde" userId="a89c3bae-6207-4da7-b5d0-5f0bc5afed37" providerId="ADAL" clId="{2EF8CAF9-C5F5-430C-8945-6E3C9F3042EE}" dt="2023-10-25T19:33:45.509" v="2075" actId="20577"/>
          <ac:spMkLst>
            <pc:docMk/>
            <pc:sldMk cId="1358741742" sldId="265"/>
            <ac:spMk id="2" creationId="{C8BEA2AF-8688-4B78-90C4-230B1B0FB601}"/>
          </ac:spMkLst>
        </pc:spChg>
        <pc:spChg chg="add mod">
          <ac:chgData name="Ian Emanuel Lalonde" userId="a89c3bae-6207-4da7-b5d0-5f0bc5afed37" providerId="ADAL" clId="{2EF8CAF9-C5F5-430C-8945-6E3C9F3042EE}" dt="2023-10-25T19:34:13.075" v="2093" actId="20577"/>
          <ac:spMkLst>
            <pc:docMk/>
            <pc:sldMk cId="1358741742" sldId="265"/>
            <ac:spMk id="5" creationId="{5EF33A3A-98ED-4D53-A4BB-04A058D59064}"/>
          </ac:spMkLst>
        </pc:spChg>
        <pc:spChg chg="add mod">
          <ac:chgData name="Ian Emanuel Lalonde" userId="a89c3bae-6207-4da7-b5d0-5f0bc5afed37" providerId="ADAL" clId="{2EF8CAF9-C5F5-430C-8945-6E3C9F3042EE}" dt="2023-10-25T19:34:57.464" v="2130" actId="1076"/>
          <ac:spMkLst>
            <pc:docMk/>
            <pc:sldMk cId="1358741742" sldId="265"/>
            <ac:spMk id="6" creationId="{C25AD3B4-E5C4-42F8-AE74-3F44ECBD71D4}"/>
          </ac:spMkLst>
        </pc:spChg>
        <pc:picChg chg="add mod modCrop">
          <ac:chgData name="Ian Emanuel Lalonde" userId="a89c3bae-6207-4da7-b5d0-5f0bc5afed37" providerId="ADAL" clId="{2EF8CAF9-C5F5-430C-8945-6E3C9F3042EE}" dt="2023-10-25T19:34:00.299" v="2076" actId="1076"/>
          <ac:picMkLst>
            <pc:docMk/>
            <pc:sldMk cId="1358741742" sldId="265"/>
            <ac:picMk id="4" creationId="{99B54FCE-CB03-4F3F-AD04-330115C18917}"/>
          </ac:picMkLst>
        </pc:picChg>
      </pc:sldChg>
      <pc:sldChg chg="addSp modSp add">
        <pc:chgData name="Ian Emanuel Lalonde" userId="a89c3bae-6207-4da7-b5d0-5f0bc5afed37" providerId="ADAL" clId="{2EF8CAF9-C5F5-430C-8945-6E3C9F3042EE}" dt="2023-10-25T20:21:02.872" v="2966" actId="5793"/>
        <pc:sldMkLst>
          <pc:docMk/>
          <pc:sldMk cId="3001440022" sldId="266"/>
        </pc:sldMkLst>
        <pc:spChg chg="mod">
          <ac:chgData name="Ian Emanuel Lalonde" userId="a89c3bae-6207-4da7-b5d0-5f0bc5afed37" providerId="ADAL" clId="{2EF8CAF9-C5F5-430C-8945-6E3C9F3042EE}" dt="2023-10-25T20:14:12.911" v="2608" actId="20577"/>
          <ac:spMkLst>
            <pc:docMk/>
            <pc:sldMk cId="3001440022" sldId="266"/>
            <ac:spMk id="2" creationId="{E1FE510C-A063-47D1-93E2-55049D0FD02E}"/>
          </ac:spMkLst>
        </pc:spChg>
        <pc:spChg chg="add mod">
          <ac:chgData name="Ian Emanuel Lalonde" userId="a89c3bae-6207-4da7-b5d0-5f0bc5afed37" providerId="ADAL" clId="{2EF8CAF9-C5F5-430C-8945-6E3C9F3042EE}" dt="2023-10-25T20:21:02.872" v="2966" actId="5793"/>
          <ac:spMkLst>
            <pc:docMk/>
            <pc:sldMk cId="3001440022" sldId="266"/>
            <ac:spMk id="3" creationId="{5D3D2901-00F9-4972-927F-7C86DB2CA01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93603E-2FA1-4DAA-8BF9-39E8A896D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B7D8315-A98D-4EF9-93E8-2CDA383CF7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8FD7A52-1BFD-4219-A1D6-6612BA8A0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125B-088A-4619-914F-5467454E774E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0B08E0-BE03-45BC-886A-D256972F9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A8AAE8-0F17-4D5C-9D7C-062A96DC7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EAE95-71F5-40FA-BC84-05247A3C6A4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348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1394E5-9B53-4118-ADF2-D758DD522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D48261A-B73E-424B-9589-6659E20DC2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9169BEC-F56B-4260-97BA-5C049BAFB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125B-088A-4619-914F-5467454E774E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0525FE0-9E9C-4295-AB71-98F66A4DA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D68630-C79A-4A15-81B6-9E94B5CFD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EAE95-71F5-40FA-BC84-05247A3C6A4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65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E4F566D-6E36-4046-8B46-1B4C855F0A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401160D-B1E2-4828-B45E-BD65E62FC9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03B39B-3604-48E6-AD54-BDB75DB97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125B-088A-4619-914F-5467454E774E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754E491-E400-458B-A494-D27334EF3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427870A-3CAF-4378-8964-98CB2A9DB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EAE95-71F5-40FA-BC84-05247A3C6A4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542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3373F3-19EE-40EC-A2F7-A6EC17A7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D74CAB-52EC-420F-BD9F-8771D9320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D9BBC2A-6BE2-4AF9-A145-809BB8639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125B-088A-4619-914F-5467454E774E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9256994-B2A9-4FB0-AEBF-7600B8310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91C6C1C-461B-43A0-AE85-42F51A10C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EAE95-71F5-40FA-BC84-05247A3C6A4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443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D55879-839F-4974-ADEA-13F1D0390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2B3555F-E9F0-4843-A804-C0C0A016D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1E6AB57-63E3-496E-A7ED-00B14CDA1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125B-088A-4619-914F-5467454E774E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78083F8-D01F-44F2-ABF2-2FC69CBCB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F42E6C-56CF-4244-9F44-FCE6FD01D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EAE95-71F5-40FA-BC84-05247A3C6A4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762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E01EB2-2BC8-4CD6-BDFC-F69AE8B6E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38CB8A-8404-4626-8B4B-73E9C9B95E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FB9141C-817C-4DA8-9587-D308048DCF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705124A-FF14-4AA7-8647-C70CE42C7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125B-088A-4619-914F-5467454E774E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FFC1EDE-EBED-41EF-925C-DA5584169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C2D6F0F-2C86-4E6B-A534-8A4E932A1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EAE95-71F5-40FA-BC84-05247A3C6A4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029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51486B-63EC-427C-9E20-8FCAF2182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F8E5EB3-C181-4A98-A9B1-4879CD09B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C8800D3-CA17-4253-A799-649BC8B55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54FC0CF-83BB-4719-8898-5F5220AB77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B5A90B7-82A0-4EB9-BB34-1DD078CA33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A257B0A-2741-4AEC-A1C6-97C7F08D9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125B-088A-4619-914F-5467454E774E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74857D5-B0A6-4605-84ED-786925C4E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FDFC7B-BC51-4461-B960-8E288E933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EAE95-71F5-40FA-BC84-05247A3C6A4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4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1EC8B9-A4C6-443C-8F72-875502B79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F8D7B09-2994-4828-BD63-3EA4B2E81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125B-088A-4619-914F-5467454E774E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2AFD96D-51A3-4F13-A06A-C6023CF39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3497A30-3492-4AA6-8D72-3B5C4E068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EAE95-71F5-40FA-BC84-05247A3C6A4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19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90F50A4-EE36-4958-892F-3B7ABEE7B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125B-088A-4619-914F-5467454E774E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E7509E7-04BB-4108-95B2-BDAD4F3C4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7BC2EDE-3867-4E5E-AEF2-7DEAFF9D1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EAE95-71F5-40FA-BC84-05247A3C6A4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17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24AFB8-ED12-4884-817A-5709386F8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0A5358-8474-41E0-9530-51FA34EC5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B306CA3-5600-418C-8B6B-AA0D1FEB86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A1277E9-732C-43CD-A26D-8D4DE2719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125B-088A-4619-914F-5467454E774E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D3B8381-6E87-4CDD-BCA1-40BB4C387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308BFAE-584F-4CC8-B306-1C3D6DDDE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EAE95-71F5-40FA-BC84-05247A3C6A4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294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4109AD-3225-433A-B6A4-D1D6286C9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328A4A4-A3D2-4A79-9C20-9D86DF390F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2A31789-C05A-42CA-AC37-B86ECF6E89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5579FB9-4B9C-457F-9262-6407C9763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125B-088A-4619-914F-5467454E774E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C49D2B2-320E-470A-9C33-C4404ABCF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C1C6331-8A95-4D71-8C01-CF4B997CE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EAE95-71F5-40FA-BC84-05247A3C6A4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21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3A68474-E1D8-49AD-A570-D28AD17CF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A30EE72-20D8-40AE-AF69-0A8FBE85B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862230D-79DF-4044-8D08-EAE321CB8A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59125B-088A-4619-914F-5467454E774E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B24637-0180-48DB-BD68-6095A1A2E6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72F7C5-B4D4-447D-9F1A-BBB3DAD41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EEAE95-71F5-40FA-BC84-05247A3C6A4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38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640794B-4827-418E-9D74-0FF7E8056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0"/>
            <a:ext cx="9143999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CEC59A1-86D1-4F75-BD03-E80B52092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5767" y="1512740"/>
            <a:ext cx="8860465" cy="104321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Guide Jackal</a:t>
            </a:r>
          </a:p>
        </p:txBody>
      </p:sp>
    </p:spTree>
    <p:extLst>
      <p:ext uri="{BB962C8B-B14F-4D97-AF65-F5344CB8AC3E}">
        <p14:creationId xmlns:p14="http://schemas.microsoft.com/office/powerpoint/2010/main" val="947572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8F3645-59FB-4AAC-9D35-246A0357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Démarrer</a:t>
            </a:r>
            <a:r>
              <a:rPr lang="en-US" dirty="0"/>
              <a:t> </a:t>
            </a:r>
            <a:r>
              <a:rPr lang="en-US" dirty="0" err="1"/>
              <a:t>rviz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CE30873-9FFD-435F-907D-6CFF06342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377" y="1690688"/>
            <a:ext cx="7990623" cy="4511586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B653A74F-F802-4ED3-9274-84D3D195E224}"/>
              </a:ext>
            </a:extLst>
          </p:cNvPr>
          <p:cNvCxnSpPr>
            <a:cxnSpLocks/>
          </p:cNvCxnSpPr>
          <p:nvPr/>
        </p:nvCxnSpPr>
        <p:spPr>
          <a:xfrm>
            <a:off x="2971800" y="3556000"/>
            <a:ext cx="1536700" cy="20955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110C063B-0ADE-4548-897A-E0023A0957E4}"/>
              </a:ext>
            </a:extLst>
          </p:cNvPr>
          <p:cNvCxnSpPr>
            <a:cxnSpLocks/>
          </p:cNvCxnSpPr>
          <p:nvPr/>
        </p:nvCxnSpPr>
        <p:spPr>
          <a:xfrm flipV="1">
            <a:off x="2971800" y="2978681"/>
            <a:ext cx="1566560" cy="5773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C1A2B2-8DA6-4205-87D6-B9EE1A92A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54" y="1963848"/>
            <a:ext cx="4010246" cy="4351338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- </a:t>
            </a:r>
            <a:r>
              <a:rPr lang="en-US" i="1" dirty="0" err="1"/>
              <a:t>roslaunch</a:t>
            </a:r>
            <a:r>
              <a:rPr lang="en-US" i="1" dirty="0"/>
              <a:t> </a:t>
            </a:r>
            <a:r>
              <a:rPr lang="en-US" i="1" dirty="0" err="1"/>
              <a:t>jackal_viz</a:t>
            </a:r>
            <a:r>
              <a:rPr lang="en-US" i="1" dirty="0"/>
              <a:t> </a:t>
            </a:r>
            <a:r>
              <a:rPr lang="en-US" i="1" dirty="0" err="1"/>
              <a:t>view_robot.launch</a:t>
            </a:r>
            <a:endParaRPr lang="en-US" i="1" dirty="0"/>
          </a:p>
          <a:p>
            <a:pPr>
              <a:buFontTx/>
              <a:buChar char="-"/>
            </a:pPr>
            <a:r>
              <a:rPr lang="en-US" dirty="0" err="1"/>
              <a:t>Ajouter</a:t>
            </a:r>
            <a:r>
              <a:rPr lang="en-US" dirty="0"/>
              <a:t> </a:t>
            </a:r>
            <a:r>
              <a:rPr lang="en-US" dirty="0" err="1"/>
              <a:t>laserscan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le lidar </a:t>
            </a:r>
            <a:r>
              <a:rPr lang="en-US" dirty="0" err="1"/>
              <a:t>n’affiche</a:t>
            </a:r>
            <a:r>
              <a:rPr lang="en-US" dirty="0"/>
              <a:t> pas (by topic)</a:t>
            </a:r>
          </a:p>
          <a:p>
            <a:pPr marL="0" indent="0">
              <a:buNone/>
            </a:pPr>
            <a:r>
              <a:rPr lang="en-US" dirty="0"/>
              <a:t>- Il </a:t>
            </a:r>
            <a:r>
              <a:rPr lang="en-US" dirty="0" err="1"/>
              <a:t>est</a:t>
            </a:r>
            <a:r>
              <a:rPr lang="en-US" dirty="0"/>
              <a:t> possible de </a:t>
            </a:r>
            <a:r>
              <a:rPr lang="en-US" dirty="0" err="1"/>
              <a:t>contrôler</a:t>
            </a:r>
            <a:r>
              <a:rPr lang="en-US" dirty="0"/>
              <a:t> le robot dans </a:t>
            </a:r>
            <a:r>
              <a:rPr lang="en-US" dirty="0" err="1"/>
              <a:t>l’interface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utilisant</a:t>
            </a:r>
            <a:r>
              <a:rPr lang="en-US" dirty="0"/>
              <a:t> les </a:t>
            </a:r>
            <a:r>
              <a:rPr lang="en-US" dirty="0" err="1"/>
              <a:t>flèches</a:t>
            </a:r>
            <a:r>
              <a:rPr lang="en-US" dirty="0"/>
              <a:t> rouge et le </a:t>
            </a:r>
            <a:r>
              <a:rPr lang="en-US" dirty="0" err="1"/>
              <a:t>cercle</a:t>
            </a:r>
            <a:r>
              <a:rPr lang="en-US" dirty="0"/>
              <a:t> bleu</a:t>
            </a:r>
          </a:p>
        </p:txBody>
      </p:sp>
    </p:spTree>
    <p:extLst>
      <p:ext uri="{BB962C8B-B14F-4D97-AF65-F5344CB8AC3E}">
        <p14:creationId xmlns:p14="http://schemas.microsoft.com/office/powerpoint/2010/main" val="836863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80F129-FE5C-483F-B638-387C2A0F9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package (</a:t>
            </a:r>
            <a:r>
              <a:rPr lang="en-US" dirty="0" err="1"/>
              <a:t>ros</a:t>
            </a:r>
            <a:r>
              <a:rPr lang="en-US" dirty="0"/>
              <a:t>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C13203-E57E-4958-AAE4-5AB93231B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Contrôler</a:t>
            </a:r>
            <a:r>
              <a:rPr lang="en-US" dirty="0"/>
              <a:t> le jackal avec un </a:t>
            </a:r>
            <a:r>
              <a:rPr lang="en-US" dirty="0" err="1"/>
              <a:t>manette</a:t>
            </a:r>
            <a:r>
              <a:rPr lang="en-US" dirty="0"/>
              <a:t> de ps4</a:t>
            </a:r>
          </a:p>
          <a:p>
            <a:r>
              <a:rPr lang="en-US" dirty="0"/>
              <a:t>Lire les points </a:t>
            </a:r>
            <a:r>
              <a:rPr lang="en-US" dirty="0" err="1"/>
              <a:t>venant</a:t>
            </a:r>
            <a:r>
              <a:rPr lang="en-US" dirty="0"/>
              <a:t> du lidar</a:t>
            </a:r>
          </a:p>
          <a:p>
            <a:r>
              <a:rPr lang="en-US" dirty="0" err="1"/>
              <a:t>Regarder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le lidar </a:t>
            </a:r>
            <a:r>
              <a:rPr lang="en-US" dirty="0" err="1"/>
              <a:t>détecte</a:t>
            </a:r>
            <a:r>
              <a:rPr lang="en-US" dirty="0"/>
              <a:t> un obstacle </a:t>
            </a:r>
            <a:r>
              <a:rPr lang="en-US" dirty="0" err="1"/>
              <a:t>devant</a:t>
            </a:r>
            <a:r>
              <a:rPr lang="en-US" dirty="0"/>
              <a:t> le jackal et modifier la </a:t>
            </a:r>
            <a:r>
              <a:rPr lang="en-US" dirty="0" err="1"/>
              <a:t>vitesse</a:t>
            </a:r>
            <a:r>
              <a:rPr lang="en-US" dirty="0"/>
              <a:t> pour </a:t>
            </a:r>
            <a:r>
              <a:rPr lang="en-US" dirty="0" err="1"/>
              <a:t>éviter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collision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roslaunch</a:t>
            </a:r>
            <a:r>
              <a:rPr lang="en-US" dirty="0"/>
              <a:t> </a:t>
            </a:r>
            <a:r>
              <a:rPr lang="en-US" dirty="0" err="1"/>
              <a:t>basic_pkg</a:t>
            </a:r>
            <a:r>
              <a:rPr lang="en-US" dirty="0"/>
              <a:t> </a:t>
            </a:r>
            <a:r>
              <a:rPr lang="en-US" dirty="0" err="1"/>
              <a:t>start_basic.launch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rosrun</a:t>
            </a:r>
            <a:r>
              <a:rPr lang="en-US" dirty="0"/>
              <a:t> </a:t>
            </a:r>
            <a:r>
              <a:rPr lang="en-US" dirty="0" err="1"/>
              <a:t>basic_pkg</a:t>
            </a:r>
            <a:r>
              <a:rPr lang="en-US" dirty="0"/>
              <a:t> exemple.py</a:t>
            </a:r>
          </a:p>
          <a:p>
            <a:pPr marL="0" indent="0">
              <a:buNone/>
            </a:pPr>
            <a:r>
              <a:rPr lang="en-US" dirty="0" err="1"/>
              <a:t>voir</a:t>
            </a:r>
            <a:r>
              <a:rPr lang="en-US" dirty="0"/>
              <a:t> le readme du git pour plus </a:t>
            </a:r>
            <a:r>
              <a:rPr lang="en-US" dirty="0" err="1"/>
              <a:t>d’info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75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7F75362-5197-4731-BF7C-1E833B49D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75" y="2508638"/>
            <a:ext cx="5526796" cy="414509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D5F666F-4F6A-47FF-BD48-0AE9C422D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231" y="2438732"/>
            <a:ext cx="5620005" cy="4215004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95ADB002-4D94-40C2-9A48-01D943B10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971" y="204264"/>
            <a:ext cx="10515600" cy="1325563"/>
          </a:xfrm>
        </p:spPr>
        <p:txBody>
          <a:bodyPr/>
          <a:lstStyle/>
          <a:p>
            <a:r>
              <a:rPr lang="en-US" dirty="0" err="1"/>
              <a:t>Ouvrir</a:t>
            </a:r>
            <a:r>
              <a:rPr lang="en-US" dirty="0"/>
              <a:t> le robot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B938ACB-978C-4905-9952-040473890DA1}"/>
              </a:ext>
            </a:extLst>
          </p:cNvPr>
          <p:cNvSpPr txBox="1"/>
          <p:nvPr/>
        </p:nvSpPr>
        <p:spPr>
          <a:xfrm>
            <a:off x="5188945" y="3800819"/>
            <a:ext cx="150541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Ouvrir</a:t>
            </a:r>
            <a:r>
              <a:rPr lang="en-US" dirty="0"/>
              <a:t> le latch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7668B8BC-653E-4052-8ADA-64DD584AE41C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4605053" y="4170151"/>
            <a:ext cx="1336598" cy="2586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9988510-5469-4545-9B5B-8D09E613BE3A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941651" y="4170151"/>
            <a:ext cx="4039631" cy="10362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272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5ADB002-4D94-40C2-9A48-01D943B10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971" y="204264"/>
            <a:ext cx="10515600" cy="1325563"/>
          </a:xfrm>
        </p:spPr>
        <p:txBody>
          <a:bodyPr/>
          <a:lstStyle/>
          <a:p>
            <a:r>
              <a:rPr lang="en-US" dirty="0" err="1"/>
              <a:t>Ouvrir</a:t>
            </a:r>
            <a:r>
              <a:rPr lang="en-US" dirty="0"/>
              <a:t> le robot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E526575-44FC-40A9-B97F-B8C77A0E5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9771" y="1885950"/>
            <a:ext cx="6858000" cy="30861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8955379-47F4-449B-8500-997ED140D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67450" y="1885950"/>
            <a:ext cx="6858000" cy="30861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B4A3717-25F9-401C-91B5-129D5A68A3A6}"/>
              </a:ext>
            </a:extLst>
          </p:cNvPr>
          <p:cNvSpPr txBox="1"/>
          <p:nvPr/>
        </p:nvSpPr>
        <p:spPr>
          <a:xfrm>
            <a:off x="2435357" y="2085384"/>
            <a:ext cx="2619149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Défaire</a:t>
            </a:r>
            <a:r>
              <a:rPr lang="en-US" dirty="0"/>
              <a:t> les vis pour </a:t>
            </a:r>
            <a:r>
              <a:rPr lang="en-US" dirty="0" err="1"/>
              <a:t>accéder</a:t>
            </a:r>
            <a:r>
              <a:rPr lang="en-US" dirty="0"/>
              <a:t> à </a:t>
            </a:r>
            <a:r>
              <a:rPr lang="en-US" dirty="0" err="1"/>
              <a:t>l’électronique</a:t>
            </a:r>
            <a:endParaRPr lang="en-US" dirty="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CB7C1121-D21B-4C24-9FB4-4AD353CDF20E}"/>
              </a:ext>
            </a:extLst>
          </p:cNvPr>
          <p:cNvCxnSpPr>
            <a:cxnSpLocks/>
          </p:cNvCxnSpPr>
          <p:nvPr/>
        </p:nvCxnSpPr>
        <p:spPr>
          <a:xfrm flipV="1">
            <a:off x="4529470" y="765545"/>
            <a:ext cx="616689" cy="13198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A9B9DB3D-72FE-4CFD-886B-25AEDE207919}"/>
              </a:ext>
            </a:extLst>
          </p:cNvPr>
          <p:cNvCxnSpPr>
            <a:cxnSpLocks/>
          </p:cNvCxnSpPr>
          <p:nvPr/>
        </p:nvCxnSpPr>
        <p:spPr>
          <a:xfrm flipV="1">
            <a:off x="4529470" y="691117"/>
            <a:ext cx="1754372" cy="13942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677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A1C731-D6BB-499B-8BE3-F8C132C68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47" y="-9099"/>
            <a:ext cx="10515600" cy="1325563"/>
          </a:xfrm>
        </p:spPr>
        <p:txBody>
          <a:bodyPr/>
          <a:lstStyle/>
          <a:p>
            <a:r>
              <a:rPr lang="fr-CA" dirty="0"/>
              <a:t>Accessoires</a:t>
            </a:r>
            <a:r>
              <a:rPr lang="en-US" dirty="0"/>
              <a:t>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BB290BF-ADF5-4C6C-B065-13F48A8131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1" t="10264" b="19668"/>
          <a:stretch/>
        </p:blipFill>
        <p:spPr>
          <a:xfrm>
            <a:off x="7091917" y="3669595"/>
            <a:ext cx="4625163" cy="303027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9F446D6-6CAF-4968-95D3-634F28B415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" t="29217" r="7149" b="19071"/>
          <a:stretch/>
        </p:blipFill>
        <p:spPr>
          <a:xfrm rot="5400000">
            <a:off x="-351005" y="2903921"/>
            <a:ext cx="5251164" cy="234074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74B9350-1BC2-440C-94BB-B46DBE7714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7" t="12644" r="6188" b="7513"/>
          <a:stretch/>
        </p:blipFill>
        <p:spPr>
          <a:xfrm>
            <a:off x="7091917" y="98479"/>
            <a:ext cx="4976036" cy="330662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8E80D04-BF5D-4252-B295-27188CBEE5FE}"/>
              </a:ext>
            </a:extLst>
          </p:cNvPr>
          <p:cNvSpPr txBox="1"/>
          <p:nvPr/>
        </p:nvSpPr>
        <p:spPr>
          <a:xfrm>
            <a:off x="3649617" y="4723069"/>
            <a:ext cx="14362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Chargeur</a:t>
            </a:r>
            <a:r>
              <a:rPr lang="en-US" dirty="0"/>
              <a:t>:</a:t>
            </a:r>
          </a:p>
          <a:p>
            <a:r>
              <a:rPr lang="en-US" dirty="0"/>
              <a:t>Mascot 7-cell</a:t>
            </a:r>
          </a:p>
          <a:p>
            <a:r>
              <a:rPr lang="en-US" dirty="0"/>
              <a:t>Type 3240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B6D3D49-2D72-4824-AB98-5EBB059F6813}"/>
              </a:ext>
            </a:extLst>
          </p:cNvPr>
          <p:cNvSpPr txBox="1"/>
          <p:nvPr/>
        </p:nvSpPr>
        <p:spPr>
          <a:xfrm>
            <a:off x="5481961" y="1108034"/>
            <a:ext cx="1372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Contrôleur</a:t>
            </a:r>
            <a:r>
              <a:rPr lang="en-US" dirty="0"/>
              <a:t>:</a:t>
            </a:r>
          </a:p>
          <a:p>
            <a:r>
              <a:rPr lang="en-US" dirty="0" err="1"/>
              <a:t>Manette</a:t>
            </a:r>
            <a:r>
              <a:rPr lang="en-US" dirty="0"/>
              <a:t> ps4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D7A22A0-5CE8-4C2B-A5A0-2EA91969A8C1}"/>
              </a:ext>
            </a:extLst>
          </p:cNvPr>
          <p:cNvSpPr txBox="1"/>
          <p:nvPr/>
        </p:nvSpPr>
        <p:spPr>
          <a:xfrm>
            <a:off x="5481961" y="3751125"/>
            <a:ext cx="1545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Batterie:</a:t>
            </a:r>
          </a:p>
          <a:p>
            <a:r>
              <a:rPr lang="en-US" dirty="0" err="1"/>
              <a:t>AllCell</a:t>
            </a:r>
            <a:r>
              <a:rPr lang="en-US" dirty="0"/>
              <a:t> HE2613</a:t>
            </a:r>
          </a:p>
        </p:txBody>
      </p:sp>
    </p:spTree>
    <p:extLst>
      <p:ext uri="{BB962C8B-B14F-4D97-AF65-F5344CB8AC3E}">
        <p14:creationId xmlns:p14="http://schemas.microsoft.com/office/powerpoint/2010/main" val="1140485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BEA2AF-8688-4B78-90C4-230B1B0FB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9B54FCE-CB03-4F3F-AD04-330115C189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r="12917"/>
          <a:stretch/>
        </p:blipFill>
        <p:spPr>
          <a:xfrm>
            <a:off x="1625600" y="1941616"/>
            <a:ext cx="8763000" cy="491638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EF33A3A-98ED-4D53-A4BB-04A058D59064}"/>
              </a:ext>
            </a:extLst>
          </p:cNvPr>
          <p:cNvSpPr txBox="1"/>
          <p:nvPr/>
        </p:nvSpPr>
        <p:spPr>
          <a:xfrm>
            <a:off x="2362200" y="1506022"/>
            <a:ext cx="1655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Manuel </a:t>
            </a:r>
            <a:r>
              <a:rPr lang="en-US" dirty="0" err="1"/>
              <a:t>général</a:t>
            </a:r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25AD3B4-E5C4-42F8-AE74-3F44ECBD71D4}"/>
              </a:ext>
            </a:extLst>
          </p:cNvPr>
          <p:cNvSpPr txBox="1"/>
          <p:nvPr/>
        </p:nvSpPr>
        <p:spPr>
          <a:xfrm>
            <a:off x="6268296" y="1506022"/>
            <a:ext cx="2850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Manuel </a:t>
            </a:r>
            <a:r>
              <a:rPr lang="en-US" dirty="0" err="1"/>
              <a:t>spécifique</a:t>
            </a:r>
            <a:r>
              <a:rPr lang="en-US" dirty="0"/>
              <a:t> au set-up</a:t>
            </a:r>
          </a:p>
        </p:txBody>
      </p:sp>
    </p:spTree>
    <p:extLst>
      <p:ext uri="{BB962C8B-B14F-4D97-AF65-F5344CB8AC3E}">
        <p14:creationId xmlns:p14="http://schemas.microsoft.com/office/powerpoint/2010/main" val="1358741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FE510C-A063-47D1-93E2-55049D0FD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Utilisation</a:t>
            </a:r>
            <a:r>
              <a:rPr lang="en-US" dirty="0"/>
              <a:t> du jackal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3D2901-00F9-4972-927F-7C86DB2CA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Il </a:t>
            </a:r>
            <a:r>
              <a:rPr lang="en-US" dirty="0" err="1"/>
              <a:t>est</a:t>
            </a:r>
            <a:r>
              <a:rPr lang="en-US" dirty="0"/>
              <a:t> possible de </a:t>
            </a:r>
            <a:r>
              <a:rPr lang="en-US" dirty="0" err="1"/>
              <a:t>brancher</a:t>
            </a:r>
            <a:r>
              <a:rPr lang="en-US" dirty="0"/>
              <a:t> un </a:t>
            </a:r>
            <a:r>
              <a:rPr lang="en-US" dirty="0" err="1"/>
              <a:t>écran</a:t>
            </a:r>
            <a:r>
              <a:rPr lang="en-US" dirty="0"/>
              <a:t> avec clavier-</a:t>
            </a:r>
            <a:r>
              <a:rPr lang="en-US" dirty="0" err="1"/>
              <a:t>souris</a:t>
            </a:r>
            <a:r>
              <a:rPr lang="en-US" dirty="0"/>
              <a:t> </a:t>
            </a:r>
            <a:r>
              <a:rPr lang="en-US" dirty="0" err="1"/>
              <a:t>directement</a:t>
            </a:r>
            <a:r>
              <a:rPr lang="en-US" dirty="0"/>
              <a:t> au Jetson pour programmer le Jackal et </a:t>
            </a:r>
            <a:r>
              <a:rPr lang="en-US" dirty="0" err="1"/>
              <a:t>configurer</a:t>
            </a:r>
            <a:r>
              <a:rPr lang="en-US" dirty="0"/>
              <a:t> la </a:t>
            </a:r>
            <a:r>
              <a:rPr lang="en-US" dirty="0" err="1"/>
              <a:t>connexion</a:t>
            </a:r>
            <a:r>
              <a:rPr lang="en-US" dirty="0"/>
              <a:t> à distance</a:t>
            </a:r>
          </a:p>
          <a:p>
            <a:pPr marL="0" indent="0">
              <a:buNone/>
            </a:pPr>
            <a:r>
              <a:rPr lang="en-US" dirty="0"/>
              <a:t>On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aussi</a:t>
            </a:r>
            <a:r>
              <a:rPr lang="en-US" dirty="0"/>
              <a:t> se </a:t>
            </a:r>
            <a:r>
              <a:rPr lang="en-US" dirty="0" err="1"/>
              <a:t>brancher</a:t>
            </a:r>
            <a:r>
              <a:rPr lang="en-US" dirty="0"/>
              <a:t> par ethernet et </a:t>
            </a:r>
            <a:r>
              <a:rPr lang="en-US" dirty="0" err="1"/>
              <a:t>configurer</a:t>
            </a:r>
            <a:r>
              <a:rPr lang="en-US" dirty="0"/>
              <a:t> par </a:t>
            </a:r>
            <a:r>
              <a:rPr lang="en-US" dirty="0" err="1"/>
              <a:t>ssh</a:t>
            </a:r>
            <a:r>
              <a:rPr lang="en-US" dirty="0"/>
              <a:t> le Jackal</a:t>
            </a:r>
          </a:p>
          <a:p>
            <a:pPr marL="0" indent="0">
              <a:buNone/>
            </a:pPr>
            <a:r>
              <a:rPr lang="en-US" dirty="0" err="1"/>
              <a:t>Certains</a:t>
            </a:r>
            <a:r>
              <a:rPr lang="en-US" dirty="0"/>
              <a:t> bugs </a:t>
            </a:r>
            <a:r>
              <a:rPr lang="en-US" dirty="0" err="1"/>
              <a:t>peuvent</a:t>
            </a:r>
            <a:r>
              <a:rPr lang="en-US" dirty="0"/>
              <a:t> arriver, (</a:t>
            </a:r>
            <a:r>
              <a:rPr lang="en-US" dirty="0" err="1"/>
              <a:t>connexion</a:t>
            </a:r>
            <a:r>
              <a:rPr lang="en-US" dirty="0"/>
              <a:t> qui arête, </a:t>
            </a:r>
            <a:r>
              <a:rPr lang="en-US" dirty="0" err="1"/>
              <a:t>manette</a:t>
            </a:r>
            <a:r>
              <a:rPr lang="en-US" dirty="0"/>
              <a:t> qui se </a:t>
            </a:r>
            <a:r>
              <a:rPr lang="en-US" dirty="0" err="1"/>
              <a:t>connecte</a:t>
            </a:r>
            <a:r>
              <a:rPr lang="en-US" dirty="0"/>
              <a:t> pas, topic qui </a:t>
            </a:r>
            <a:r>
              <a:rPr lang="en-US" dirty="0" err="1"/>
              <a:t>s’affiche</a:t>
            </a:r>
            <a:r>
              <a:rPr lang="en-US" dirty="0"/>
              <a:t> pas…) </a:t>
            </a:r>
            <a:r>
              <a:rPr lang="en-US" dirty="0" err="1"/>
              <a:t>redémarrer</a:t>
            </a:r>
            <a:r>
              <a:rPr lang="en-US" dirty="0"/>
              <a:t> le Jackal </a:t>
            </a:r>
            <a:r>
              <a:rPr lang="en-US" dirty="0" err="1"/>
              <a:t>règle</a:t>
            </a:r>
            <a:r>
              <a:rPr lang="en-US" dirty="0"/>
              <a:t> </a:t>
            </a:r>
            <a:r>
              <a:rPr lang="en-US" dirty="0" err="1"/>
              <a:t>souvent</a:t>
            </a:r>
            <a:r>
              <a:rPr lang="en-US" dirty="0"/>
              <a:t> </a:t>
            </a:r>
            <a:r>
              <a:rPr lang="en-US" dirty="0" err="1"/>
              <a:t>ces</a:t>
            </a:r>
            <a:r>
              <a:rPr lang="en-US" dirty="0"/>
              <a:t> problems.</a:t>
            </a:r>
          </a:p>
          <a:p>
            <a:pPr marL="0" indent="0">
              <a:buNone/>
            </a:pPr>
            <a:r>
              <a:rPr lang="en-US"/>
              <a:t>Password: </a:t>
            </a:r>
            <a:r>
              <a:rPr lang="en-US" dirty="0" err="1"/>
              <a:t>clearpath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440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1DDFF2-BAAC-4E91-A0C9-EE43DBD28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Connexion</a:t>
            </a:r>
            <a:r>
              <a:rPr lang="en-US" dirty="0"/>
              <a:t> à distance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0DF3C39-3EDA-49D2-AF51-E740B0707346}"/>
              </a:ext>
            </a:extLst>
          </p:cNvPr>
          <p:cNvSpPr txBox="1"/>
          <p:nvPr/>
        </p:nvSpPr>
        <p:spPr>
          <a:xfrm>
            <a:off x="956930" y="2243470"/>
            <a:ext cx="85211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Connecter le jackal et son </a:t>
            </a:r>
            <a:r>
              <a:rPr lang="en-US" dirty="0" err="1"/>
              <a:t>ordi</a:t>
            </a:r>
            <a:r>
              <a:rPr lang="en-US" dirty="0"/>
              <a:t> à </a:t>
            </a:r>
            <a:r>
              <a:rPr lang="en-US" dirty="0" err="1"/>
              <a:t>PulseWifi</a:t>
            </a:r>
            <a:r>
              <a:rPr lang="en-US" dirty="0"/>
              <a:t> (La </a:t>
            </a:r>
            <a:r>
              <a:rPr lang="en-US" dirty="0" err="1"/>
              <a:t>connexion</a:t>
            </a:r>
            <a:r>
              <a:rPr lang="en-US" dirty="0"/>
              <a:t> ne </a:t>
            </a:r>
            <a:r>
              <a:rPr lang="en-US" dirty="0" err="1"/>
              <a:t>fonctionne</a:t>
            </a:r>
            <a:r>
              <a:rPr lang="en-US" dirty="0"/>
              <a:t> pas sur </a:t>
            </a:r>
            <a:r>
              <a:rPr lang="en-US" dirty="0" err="1"/>
              <a:t>eduroam</a:t>
            </a:r>
            <a:r>
              <a:rPr lang="en-US" dirty="0"/>
              <a:t>)</a:t>
            </a:r>
          </a:p>
          <a:p>
            <a:r>
              <a:rPr lang="en-US" dirty="0"/>
              <a:t>Option 1: SSH</a:t>
            </a:r>
          </a:p>
          <a:p>
            <a:r>
              <a:rPr lang="en-US" dirty="0"/>
              <a:t>	Dans un terminal -&gt; </a:t>
            </a:r>
            <a:r>
              <a:rPr lang="en-US" i="1" dirty="0" err="1"/>
              <a:t>ssh</a:t>
            </a:r>
            <a:r>
              <a:rPr lang="en-US" i="1" dirty="0"/>
              <a:t> administrator@&lt;</a:t>
            </a:r>
            <a:r>
              <a:rPr lang="en-US" i="1" dirty="0" err="1"/>
              <a:t>ip</a:t>
            </a:r>
            <a:r>
              <a:rPr lang="en-US" i="1" dirty="0"/>
              <a:t> address&gt;</a:t>
            </a:r>
            <a:r>
              <a:rPr lang="en-US" dirty="0"/>
              <a:t> </a:t>
            </a:r>
          </a:p>
          <a:p>
            <a:r>
              <a:rPr lang="en-US" dirty="0"/>
              <a:t>Option 2: VNC</a:t>
            </a:r>
          </a:p>
          <a:p>
            <a:r>
              <a:rPr lang="en-US" dirty="0"/>
              <a:t>	VNC viewer </a:t>
            </a:r>
            <a:r>
              <a:rPr lang="en-US" dirty="0" err="1"/>
              <a:t>doit</a:t>
            </a:r>
            <a:r>
              <a:rPr lang="en-US" dirty="0"/>
              <a:t> </a:t>
            </a:r>
            <a:r>
              <a:rPr lang="en-US" dirty="0" err="1"/>
              <a:t>être</a:t>
            </a:r>
            <a:r>
              <a:rPr lang="en-US" dirty="0"/>
              <a:t> installer</a:t>
            </a:r>
          </a:p>
          <a:p>
            <a:r>
              <a:rPr lang="en-US" dirty="0"/>
              <a:t>	Se connecter à &lt;</a:t>
            </a:r>
            <a:r>
              <a:rPr lang="en-US" dirty="0" err="1"/>
              <a:t>ip</a:t>
            </a:r>
            <a:r>
              <a:rPr lang="en-US" dirty="0"/>
              <a:t> address&gt;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286C2DE-4502-46C0-ACC5-D6B9F38BBAC0}"/>
              </a:ext>
            </a:extLst>
          </p:cNvPr>
          <p:cNvSpPr txBox="1"/>
          <p:nvPr/>
        </p:nvSpPr>
        <p:spPr>
          <a:xfrm>
            <a:off x="956930" y="4678994"/>
            <a:ext cx="482074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À essayer avec </a:t>
            </a:r>
            <a:r>
              <a:rPr lang="en-US" sz="1600" b="1" dirty="0" err="1"/>
              <a:t>l’adresse</a:t>
            </a:r>
            <a:r>
              <a:rPr lang="en-US" sz="1600" b="1" dirty="0"/>
              <a:t>: 192.168.1.248</a:t>
            </a:r>
          </a:p>
          <a:p>
            <a:r>
              <a:rPr lang="en-US" sz="1600" b="1" dirty="0"/>
              <a:t>Pour </a:t>
            </a:r>
            <a:r>
              <a:rPr lang="en-US" sz="1600" b="1" dirty="0" err="1"/>
              <a:t>trouver</a:t>
            </a:r>
            <a:r>
              <a:rPr lang="en-US" sz="1600" b="1" dirty="0"/>
              <a:t> les </a:t>
            </a:r>
            <a:r>
              <a:rPr lang="en-US" sz="1600" b="1" dirty="0" err="1"/>
              <a:t>connexions</a:t>
            </a:r>
            <a:r>
              <a:rPr lang="en-US" sz="1600" b="1" dirty="0"/>
              <a:t> sur le </a:t>
            </a:r>
            <a:r>
              <a:rPr lang="en-US" sz="1600" b="1" dirty="0" err="1"/>
              <a:t>réseau</a:t>
            </a:r>
            <a:r>
              <a:rPr lang="en-US" sz="1600" b="1" dirty="0"/>
              <a:t> : </a:t>
            </a:r>
            <a:r>
              <a:rPr lang="en-US" sz="1600" b="1" dirty="0" err="1"/>
              <a:t>arp</a:t>
            </a:r>
            <a:r>
              <a:rPr lang="en-US" sz="1600" b="1" dirty="0"/>
              <a:t> –a</a:t>
            </a:r>
          </a:p>
          <a:p>
            <a:r>
              <a:rPr lang="en-US" sz="1600" b="1" dirty="0"/>
              <a:t>	le jackal a </a:t>
            </a:r>
            <a:r>
              <a:rPr lang="en-US" sz="1600" b="1" dirty="0" err="1"/>
              <a:t>l’adresse</a:t>
            </a:r>
            <a:r>
              <a:rPr lang="en-US" sz="1600" b="1" dirty="0"/>
              <a:t> mac : 48-b0-2d-0e-f9-b6</a:t>
            </a:r>
          </a:p>
          <a:p>
            <a:r>
              <a:rPr lang="en-US" sz="1600" b="1" dirty="0"/>
              <a:t>Password: </a:t>
            </a:r>
            <a:r>
              <a:rPr lang="en-US" sz="1600" b="1" dirty="0" err="1"/>
              <a:t>clearpath</a:t>
            </a:r>
            <a:r>
              <a:rPr lang="en-US" sz="16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7643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4EA59AD-232C-486A-9C20-03E04BAFA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Utiliser</a:t>
            </a:r>
            <a:r>
              <a:rPr lang="en-US" dirty="0"/>
              <a:t> ROS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3AA8ED6-CE92-4BA2-ABCC-A3E77CE3B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Ros </a:t>
            </a:r>
            <a:r>
              <a:rPr lang="en-US" dirty="0" err="1"/>
              <a:t>devrait</a:t>
            </a:r>
            <a:r>
              <a:rPr lang="en-US" dirty="0"/>
              <a:t> </a:t>
            </a:r>
            <a:r>
              <a:rPr lang="en-US" dirty="0" err="1"/>
              <a:t>rouler</a:t>
            </a:r>
            <a:r>
              <a:rPr lang="en-US" dirty="0"/>
              <a:t> par </a:t>
            </a:r>
            <a:r>
              <a:rPr lang="en-US" dirty="0" err="1"/>
              <a:t>défault</a:t>
            </a:r>
            <a:r>
              <a:rPr lang="en-US" dirty="0"/>
              <a:t> </a:t>
            </a:r>
            <a:r>
              <a:rPr lang="en-US" dirty="0" err="1"/>
              <a:t>dès</a:t>
            </a:r>
            <a:r>
              <a:rPr lang="en-US" dirty="0"/>
              <a:t> le </a:t>
            </a:r>
            <a:r>
              <a:rPr lang="en-US" dirty="0" err="1"/>
              <a:t>démarrage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Faire:</a:t>
            </a:r>
          </a:p>
          <a:p>
            <a:pPr marL="0" indent="0">
              <a:buNone/>
            </a:pPr>
            <a:r>
              <a:rPr lang="en-US" i="1" dirty="0" err="1"/>
              <a:t>rostopic</a:t>
            </a:r>
            <a:r>
              <a:rPr lang="en-US" i="1" dirty="0"/>
              <a:t> list </a:t>
            </a:r>
          </a:p>
          <a:p>
            <a:pPr marL="0" indent="0">
              <a:buNone/>
            </a:pPr>
            <a:r>
              <a:rPr lang="en-US" dirty="0"/>
              <a:t>Pour </a:t>
            </a:r>
            <a:r>
              <a:rPr lang="en-US" dirty="0" err="1"/>
              <a:t>voir</a:t>
            </a:r>
            <a:r>
              <a:rPr lang="en-US" dirty="0"/>
              <a:t> la </a:t>
            </a:r>
            <a:r>
              <a:rPr lang="en-US" dirty="0" err="1"/>
              <a:t>liste</a:t>
            </a:r>
            <a:r>
              <a:rPr lang="en-US" dirty="0"/>
              <a:t> des messages ROS </a:t>
            </a:r>
            <a:r>
              <a:rPr lang="en-US" dirty="0" err="1"/>
              <a:t>disponibles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S’assurer</a:t>
            </a:r>
            <a:r>
              <a:rPr lang="en-US" dirty="0"/>
              <a:t> que </a:t>
            </a:r>
            <a:r>
              <a:rPr lang="en-US" dirty="0" err="1"/>
              <a:t>environemment</a:t>
            </a:r>
            <a:r>
              <a:rPr lang="en-US" dirty="0"/>
              <a:t> </a:t>
            </a:r>
            <a:r>
              <a:rPr lang="en-US" dirty="0" err="1"/>
              <a:t>ros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bien source</a:t>
            </a:r>
          </a:p>
          <a:p>
            <a:pPr marL="0" indent="0">
              <a:buNone/>
            </a:pPr>
            <a:r>
              <a:rPr lang="en-US" dirty="0"/>
              <a:t>Faire </a:t>
            </a:r>
            <a:r>
              <a:rPr lang="en-US" dirty="0" err="1"/>
              <a:t>rospack</a:t>
            </a:r>
            <a:r>
              <a:rPr lang="en-US" dirty="0"/>
              <a:t> list pour </a:t>
            </a:r>
            <a:r>
              <a:rPr lang="en-US" dirty="0" err="1"/>
              <a:t>s’assurer</a:t>
            </a:r>
            <a:r>
              <a:rPr lang="en-US" dirty="0"/>
              <a:t> que son package </a:t>
            </a:r>
            <a:r>
              <a:rPr lang="en-US" dirty="0" err="1"/>
              <a:t>est</a:t>
            </a:r>
            <a:r>
              <a:rPr lang="en-US" dirty="0"/>
              <a:t> bien </a:t>
            </a:r>
            <a:r>
              <a:rPr lang="en-US" dirty="0" err="1"/>
              <a:t>sourcé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646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8978BB-7D60-41EC-85F0-CC14E32E7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Utiliser</a:t>
            </a:r>
            <a:r>
              <a:rPr lang="en-US" dirty="0"/>
              <a:t> la </a:t>
            </a:r>
            <a:r>
              <a:rPr lang="en-US" dirty="0" err="1"/>
              <a:t>manette</a:t>
            </a:r>
            <a:endParaRPr lang="en-US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E83F122B-2A8E-4209-918B-5D9CF0996D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6598" y="1612974"/>
            <a:ext cx="5289055" cy="435133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A52662C-A466-4AF5-AE27-5998503253F9}"/>
              </a:ext>
            </a:extLst>
          </p:cNvPr>
          <p:cNvSpPr txBox="1"/>
          <p:nvPr/>
        </p:nvSpPr>
        <p:spPr>
          <a:xfrm>
            <a:off x="838200" y="2115879"/>
            <a:ext cx="4317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 default les </a:t>
            </a:r>
            <a:r>
              <a:rPr lang="en-US" dirty="0" err="1"/>
              <a:t>contrôles</a:t>
            </a:r>
            <a:r>
              <a:rPr lang="en-US" dirty="0"/>
              <a:t> de la </a:t>
            </a:r>
            <a:r>
              <a:rPr lang="en-US" dirty="0" err="1"/>
              <a:t>manette</a:t>
            </a:r>
            <a:r>
              <a:rPr lang="en-US" dirty="0"/>
              <a:t> </a:t>
            </a:r>
            <a:r>
              <a:rPr lang="en-US" dirty="0" err="1"/>
              <a:t>sont</a:t>
            </a:r>
            <a:r>
              <a:rPr lang="en-US" dirty="0"/>
              <a:t>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ADD98BD-7B00-4F70-AFF7-81C004BB48DD}"/>
              </a:ext>
            </a:extLst>
          </p:cNvPr>
          <p:cNvSpPr txBox="1"/>
          <p:nvPr/>
        </p:nvSpPr>
        <p:spPr>
          <a:xfrm>
            <a:off x="838200" y="3305492"/>
            <a:ext cx="2439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 topic </a:t>
            </a:r>
            <a:r>
              <a:rPr lang="en-US" dirty="0" err="1"/>
              <a:t>ros</a:t>
            </a:r>
            <a:r>
              <a:rPr lang="en-US" dirty="0"/>
              <a:t> </a:t>
            </a:r>
            <a:r>
              <a:rPr lang="en-US" dirty="0" err="1"/>
              <a:t>associé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:</a:t>
            </a:r>
          </a:p>
          <a:p>
            <a:r>
              <a:rPr lang="en-US" i="1" dirty="0"/>
              <a:t>/</a:t>
            </a:r>
            <a:r>
              <a:rPr lang="en-US" i="1" dirty="0" err="1"/>
              <a:t>bluetooth_teleop</a:t>
            </a:r>
            <a:r>
              <a:rPr lang="en-US" i="1" dirty="0"/>
              <a:t>/joy</a:t>
            </a:r>
          </a:p>
          <a:p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87DD30D-73B1-4E2B-95E3-9985D199BB58}"/>
              </a:ext>
            </a:extLst>
          </p:cNvPr>
          <p:cNvSpPr txBox="1"/>
          <p:nvPr/>
        </p:nvSpPr>
        <p:spPr>
          <a:xfrm>
            <a:off x="675015" y="5760931"/>
            <a:ext cx="4644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*possible que la </a:t>
            </a:r>
            <a:r>
              <a:rPr lang="en-US" i="1" dirty="0" err="1"/>
              <a:t>manette</a:t>
            </a:r>
            <a:r>
              <a:rPr lang="en-US" i="1" dirty="0"/>
              <a:t> ne se </a:t>
            </a:r>
            <a:r>
              <a:rPr lang="en-US" i="1" dirty="0" err="1"/>
              <a:t>connecte</a:t>
            </a:r>
            <a:r>
              <a:rPr lang="en-US" i="1" dirty="0"/>
              <a:t> pas au jackal </a:t>
            </a:r>
            <a:r>
              <a:rPr lang="en-US" i="1" dirty="0" err="1"/>
              <a:t>si</a:t>
            </a:r>
            <a:r>
              <a:rPr lang="en-US" i="1" dirty="0"/>
              <a:t> </a:t>
            </a:r>
            <a:r>
              <a:rPr lang="en-US" i="1" dirty="0" err="1"/>
              <a:t>elle</a:t>
            </a:r>
            <a:r>
              <a:rPr lang="en-US" i="1" dirty="0"/>
              <a:t> </a:t>
            </a:r>
            <a:r>
              <a:rPr lang="en-US" i="1" dirty="0" err="1"/>
              <a:t>est</a:t>
            </a:r>
            <a:r>
              <a:rPr lang="en-US" i="1" dirty="0"/>
              <a:t> </a:t>
            </a:r>
            <a:r>
              <a:rPr lang="en-US" i="1" dirty="0" err="1"/>
              <a:t>branchée</a:t>
            </a:r>
            <a:r>
              <a:rPr lang="en-US" i="1" dirty="0"/>
              <a:t> sur un </a:t>
            </a:r>
            <a:r>
              <a:rPr lang="en-US" i="1" dirty="0" err="1"/>
              <a:t>autre</a:t>
            </a:r>
            <a:r>
              <a:rPr lang="en-US" i="1" dirty="0"/>
              <a:t> </a:t>
            </a:r>
            <a:r>
              <a:rPr lang="en-US" i="1" dirty="0" err="1"/>
              <a:t>ordi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08065341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9770</TotalTime>
  <Words>379</Words>
  <Application>Microsoft Office PowerPoint</Application>
  <PresentationFormat>Grand écran</PresentationFormat>
  <Paragraphs>57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Thème Office</vt:lpstr>
      <vt:lpstr>Guide Jackal</vt:lpstr>
      <vt:lpstr>Ouvrir le robot</vt:lpstr>
      <vt:lpstr>Ouvrir le robot</vt:lpstr>
      <vt:lpstr>Accessoires </vt:lpstr>
      <vt:lpstr>Guides</vt:lpstr>
      <vt:lpstr>Utilisation du jackal </vt:lpstr>
      <vt:lpstr>Connexion à distance</vt:lpstr>
      <vt:lpstr>Utiliser ROS</vt:lpstr>
      <vt:lpstr>Utiliser la manette</vt:lpstr>
      <vt:lpstr>Démarrer rviz</vt:lpstr>
      <vt:lpstr>Basic package (ros)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Ian Emanuel Lalonde</dc:creator>
  <cp:lastModifiedBy>Ian Emanuel Lalonde</cp:lastModifiedBy>
  <cp:revision>29</cp:revision>
  <dcterms:created xsi:type="dcterms:W3CDTF">2023-10-17T14:45:04Z</dcterms:created>
  <dcterms:modified xsi:type="dcterms:W3CDTF">2023-12-18T21:14:50Z</dcterms:modified>
</cp:coreProperties>
</file>